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modernComment_103_83128E7C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6B46986-BE77-960F-3053-8AFB8F813706}" name="THIBAULT  Delphine" initials="TD" userId="S::d.THIBAULT@renesolapower.com::b011d01c-1d04-4f89-b71e-8b911cf7687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9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8/10/relationships/authors" Target="authors.xml"/></Relationships>
</file>

<file path=ppt/comments/modernComment_103_83128E7C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12E01C6-D08A-4491-B751-3EEF08250647}" authorId="{F6B46986-BE77-960F-3053-8AFB8F813706}" created="2022-12-13T10:27:55.211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199031420" sldId="259"/>
      <ac:picMk id="6" creationId="{33FF86F4-2411-F1C5-C861-702581B17643}"/>
    </ac:deMkLst>
    <p188:txBody>
      <a:bodyPr/>
      <a:lstStyle/>
      <a:p>
        <a:r>
          <a:rPr lang="fr-FR"/>
          <a:t>Photo 1</a:t>
        </a:r>
      </a:p>
    </p188:txBody>
  </p188:cm>
</p188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D7586C-E8A3-D36C-B2C8-EFF64B92CE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D9723FE-545D-7495-49E0-10EC0E0F1E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09A67E2-3114-EAB6-9558-E68EBACB8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285F5-C007-4E00-AB6B-672074AE5E0F}" type="datetimeFigureOut">
              <a:rPr lang="fr-FR" smtClean="0"/>
              <a:t>13/12/2022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AB0DC81-7B37-3434-C5E2-DC120EC42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0ABFE4-8265-A62E-C2C2-883FEBDF2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88176-579E-444A-9165-E669336CF2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3338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37E3E5-069F-3474-B2DD-1FB026DD8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723100E-AC59-77CA-CD45-C5A536F57C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065187E-2F78-3D9B-BAF3-972DB3A45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285F5-C007-4E00-AB6B-672074AE5E0F}" type="datetimeFigureOut">
              <a:rPr lang="fr-FR" smtClean="0"/>
              <a:t>13/12/2022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6147A0B-E703-EFFE-4603-5FAECD56C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D3D77B2-3AB1-E287-E11F-0EC2EAFE1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88176-579E-444A-9165-E669336CF2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2325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9E243DF-A85A-40F1-1A55-338DE0C50A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9F7DF1C-9BE4-E925-6115-F6B373AB5B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E86FE98-7A03-8ACD-EB5A-1B61AEA53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285F5-C007-4E00-AB6B-672074AE5E0F}" type="datetimeFigureOut">
              <a:rPr lang="fr-FR" smtClean="0"/>
              <a:t>13/12/2022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3C09AC-ACD1-FFBD-517C-A34FC811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387B80-281A-946E-28D9-202D324F7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88176-579E-444A-9165-E669336CF2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781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2C57EC-B378-ABA4-D6FA-2F59EDD09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9713C2B-59FB-BE83-218D-04A936CA90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810A220-BA83-2675-E27B-7AEA72716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285F5-C007-4E00-AB6B-672074AE5E0F}" type="datetimeFigureOut">
              <a:rPr lang="fr-FR" smtClean="0"/>
              <a:t>13/12/2022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0CC5A6B-7CFD-66CE-FBFB-F827C02F2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E5119D7-FFD9-73C1-4E21-1D52D160F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88176-579E-444A-9165-E669336CF2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251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8A54E3-BAD4-B488-73F4-EDAFB9200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041689D-A27F-3EAB-E736-A27C711C4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2656A00-3D1F-FA89-BA0C-200B51F92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285F5-C007-4E00-AB6B-672074AE5E0F}" type="datetimeFigureOut">
              <a:rPr lang="fr-FR" smtClean="0"/>
              <a:t>13/12/2022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286E237-EBFA-DCBE-E05A-B67AC69FA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AB38D79-3DB1-997D-DE7B-4F169CCAE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88176-579E-444A-9165-E669336CF2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610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856A1-E47B-2BDB-6768-43EC8804E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E2F130E-C539-BD4B-F68B-8FA6C6AFD1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CE93030-4257-32C9-972F-C6BB6B3112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C89DCF7-7A29-65A8-F6F3-4A931CE21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285F5-C007-4E00-AB6B-672074AE5E0F}" type="datetimeFigureOut">
              <a:rPr lang="fr-FR" smtClean="0"/>
              <a:t>13/12/2022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8A8F677-A21D-3088-0337-C8AB2A3E5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5D651B1-7E07-8339-CE31-EA858DF3F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88176-579E-444A-9165-E669336CF2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3834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E93A19-F918-35A2-519A-3EB04DD94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60C1093-6FDE-19F0-A325-E828358D93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60BC808-1A31-50EF-11CD-E8E5C3FFDF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035C1DA-D610-15F7-E8B6-D73F82063F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48D5A8F-9006-8A57-2133-491ECE65D8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87FFF7B-4C9E-CE33-17DF-C0ED3C18D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285F5-C007-4E00-AB6B-672074AE5E0F}" type="datetimeFigureOut">
              <a:rPr lang="fr-FR" smtClean="0"/>
              <a:t>13/12/2022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077A08D-0DD9-1EB8-75A7-35505A4D7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2F1A478-3029-82F4-1FD1-8800E5FA1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88176-579E-444A-9165-E669336CF2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8943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FEAC98-EE69-9B3F-4131-4527971ED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29D9286-A0E7-755C-0D47-F2DB59E31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285F5-C007-4E00-AB6B-672074AE5E0F}" type="datetimeFigureOut">
              <a:rPr lang="fr-FR" smtClean="0"/>
              <a:t>13/12/2022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F19F38A-A782-6751-8383-622D3C7DB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F29438A-2448-0E71-2D32-A089AAD03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88176-579E-444A-9165-E669336CF2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991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CD42029-4949-8D18-56DA-CF3290C68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285F5-C007-4E00-AB6B-672074AE5E0F}" type="datetimeFigureOut">
              <a:rPr lang="fr-FR" smtClean="0"/>
              <a:t>13/12/2022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16569F7-33ED-2F4A-3548-F5418DE48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235FC3B-FA36-E38D-4E3A-C3BAC9C7F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88176-579E-444A-9165-E669336CF2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4899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9FD2B8-75AB-AAF3-62DE-96B3DEABB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ADB2A3-4B5E-5567-7813-BACD5AC2E9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C285C1D-CB8B-359F-1886-0DAE9D910E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6F8496E-0EB3-5A32-015F-CBB3684F1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285F5-C007-4E00-AB6B-672074AE5E0F}" type="datetimeFigureOut">
              <a:rPr lang="fr-FR" smtClean="0"/>
              <a:t>13/12/2022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C0104B-C831-7096-4E3E-8E2CDF486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D042100-C185-B06E-7DB5-641F82693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88176-579E-444A-9165-E669336CF2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8451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C77333-FC5F-A2EA-81E7-2B90523A0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079501D-2714-54FC-1716-92677BB52B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AD42E82-2C2C-6DE9-C17F-F023AD8210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35F8A4C-31BA-C681-924D-C0680015E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285F5-C007-4E00-AB6B-672074AE5E0F}" type="datetimeFigureOut">
              <a:rPr lang="fr-FR" smtClean="0"/>
              <a:t>13/12/2022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044560E-8653-709A-93FA-FC9A596C5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71467D7-3DFA-570B-63BE-0404E4C4C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88176-579E-444A-9165-E669336CF2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214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7A15F41-6B64-2966-5562-96E722009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6DD9E2C-CB78-EAB2-2E53-7BBCF1D31F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4F57FBB-4ED4-886C-A49E-338E5FCCE5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285F5-C007-4E00-AB6B-672074AE5E0F}" type="datetimeFigureOut">
              <a:rPr lang="fr-FR" smtClean="0"/>
              <a:t>13/12/2022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FFA2812-47B5-E2EA-2A19-1C5971630C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462E025-D9A6-BC76-9BF5-B4E99F86A1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288176-579E-444A-9165-E669336CF2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5061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microsoft.com/office/2018/10/relationships/comments" Target="../comments/modernComment_103_83128E7C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Image 2" descr="Une image contenant carte&#10;&#10;Description générée automatiquement">
            <a:extLst>
              <a:ext uri="{FF2B5EF4-FFF2-40B4-BE49-F238E27FC236}">
                <a16:creationId xmlns:a16="http://schemas.microsoft.com/office/drawing/2014/main" id="{3DC2AA18-E1CA-E149-A9EF-1895218F265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4651"/>
          <a:stretch/>
        </p:blipFill>
        <p:spPr>
          <a:xfrm>
            <a:off x="-127799" y="1282"/>
            <a:ext cx="12191980" cy="6856718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CF860FF8-A94E-B230-CDD8-31334E8040F3}"/>
              </a:ext>
            </a:extLst>
          </p:cNvPr>
          <p:cNvSpPr txBox="1"/>
          <p:nvPr/>
        </p:nvSpPr>
        <p:spPr>
          <a:xfrm>
            <a:off x="3365928" y="257017"/>
            <a:ext cx="5457135" cy="3693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fr-FR" dirty="0">
                <a:latin typeface="Avenir Next LT Pro" panose="020B0504020202020204" pitchFamily="34" charset="0"/>
              </a:rPr>
              <a:t>PHOTOGRAPHIES DE LA ZONE D’IMPLANTATION</a:t>
            </a:r>
          </a:p>
        </p:txBody>
      </p:sp>
      <p:pic>
        <p:nvPicPr>
          <p:cNvPr id="5" name="Graphique 4" descr="Œil contour">
            <a:extLst>
              <a:ext uri="{FF2B5EF4-FFF2-40B4-BE49-F238E27FC236}">
                <a16:creationId xmlns:a16="http://schemas.microsoft.com/office/drawing/2014/main" id="{CE48638F-9D9F-BA3A-29CA-CE175720D3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5414215">
            <a:off x="7154789" y="2386213"/>
            <a:ext cx="468569" cy="409387"/>
          </a:xfrm>
          <a:prstGeom prst="rect">
            <a:avLst/>
          </a:prstGeom>
        </p:spPr>
      </p:pic>
      <p:pic>
        <p:nvPicPr>
          <p:cNvPr id="7" name="Graphique 6" descr="Œil contour">
            <a:extLst>
              <a:ext uri="{FF2B5EF4-FFF2-40B4-BE49-F238E27FC236}">
                <a16:creationId xmlns:a16="http://schemas.microsoft.com/office/drawing/2014/main" id="{A6313D50-1888-23CC-D5F1-37DD99F01C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5260262">
            <a:off x="6203945" y="2270257"/>
            <a:ext cx="468569" cy="409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031420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54459001-7A48-671F-7E3F-46F9E33F6412}"/>
              </a:ext>
            </a:extLst>
          </p:cNvPr>
          <p:cNvSpPr txBox="1"/>
          <p:nvPr/>
        </p:nvSpPr>
        <p:spPr>
          <a:xfrm>
            <a:off x="5447424" y="345440"/>
            <a:ext cx="12971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latin typeface="Avenir Next LT Pro" panose="020B0504020202020204" pitchFamily="34" charset="0"/>
              </a:rPr>
              <a:t>PHOTO 1</a:t>
            </a:r>
          </a:p>
          <a:p>
            <a:pPr algn="ctr"/>
            <a:r>
              <a:rPr lang="fr-FR" dirty="0">
                <a:latin typeface="Avenir Next LT Pro" panose="020B0504020202020204" pitchFamily="34" charset="0"/>
              </a:rPr>
              <a:t>2/12/2022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2395319-E34B-907F-2209-C073F22C0D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221" y="991771"/>
            <a:ext cx="9405953" cy="5748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45095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A26FA8BD-C406-E13B-6A56-D13813B12652}"/>
              </a:ext>
            </a:extLst>
          </p:cNvPr>
          <p:cNvSpPr txBox="1"/>
          <p:nvPr/>
        </p:nvSpPr>
        <p:spPr>
          <a:xfrm>
            <a:off x="5276300" y="218119"/>
            <a:ext cx="1448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Avenir Next LT Pro" panose="020B0504020202020204" pitchFamily="34" charset="0"/>
              </a:rPr>
              <a:t>PHOTO 2</a:t>
            </a:r>
          </a:p>
          <a:p>
            <a:pPr algn="ctr"/>
            <a:r>
              <a:rPr lang="fr-FR" dirty="0">
                <a:latin typeface="Avenir Next LT Pro" panose="020B0504020202020204" pitchFamily="34" charset="0"/>
              </a:rPr>
              <a:t>02/12/2022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7B9C206-2BD0-467A-D694-3E3F2F42C4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0537" y="864450"/>
            <a:ext cx="9808237" cy="5754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7443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11</Words>
  <Application>Microsoft Office PowerPoint</Application>
  <PresentationFormat>Grand écran</PresentationFormat>
  <Paragraphs>5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Avenir Next LT Pro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EMERIC</dc:creator>
  <cp:lastModifiedBy>THIBAULT  Delphine</cp:lastModifiedBy>
  <cp:revision>3</cp:revision>
  <dcterms:created xsi:type="dcterms:W3CDTF">2022-12-01T13:34:38Z</dcterms:created>
  <dcterms:modified xsi:type="dcterms:W3CDTF">2022-12-13T10:30:42Z</dcterms:modified>
</cp:coreProperties>
</file>