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82" y="21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D6F4CF-3A46-572F-43DC-261983730D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498A56A-0997-D91F-94FC-0F7E82FA50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2EF8CAB-71C9-1EB2-7EBF-037593C6D1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A8C90-975A-4EE6-95B0-FA83EF58A6F1}" type="datetimeFigureOut">
              <a:rPr lang="fr-FR" smtClean="0"/>
              <a:t>19/06/2024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FC503B3-FC8B-F7B8-F6F9-47B020A75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74D9ED9-6EA3-E0D4-9216-296BF9C24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4AE2D-662D-4E41-A8B5-01F495A6AE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1207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7ECF3A8-F93B-CF35-FF14-6E1BE55F3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9BE457E-3FD0-4632-300E-9A4453EBEB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6D1F9C8-4274-1090-77F4-C06E5E1363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A8C90-975A-4EE6-95B0-FA83EF58A6F1}" type="datetimeFigureOut">
              <a:rPr lang="fr-FR" smtClean="0"/>
              <a:t>19/06/2024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9D09D1A-8747-18F0-2462-0BA253A26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B9D49ED-74DD-2850-F3C7-6B6ECD435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4AE2D-662D-4E41-A8B5-01F495A6AE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2262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6991FC02-2E3A-8010-BD59-E90152DBF4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82DDD58-501A-7176-E078-415B3E1184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37EAD8A-C061-ED83-336F-246B33A60F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A8C90-975A-4EE6-95B0-FA83EF58A6F1}" type="datetimeFigureOut">
              <a:rPr lang="fr-FR" smtClean="0"/>
              <a:t>19/06/2024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9BDBC36-5B99-1A6D-791C-EE24C1E4A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CA7194-975A-4B0C-080E-87E01B53E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4AE2D-662D-4E41-A8B5-01F495A6AE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9321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56ECA4C-BDA3-F291-F7BD-B6AA9E87C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C13E7AD-4A70-EED9-6CA1-CD44389F0A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D9B9C15-DDA0-2904-7F87-231B8521D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A8C90-975A-4EE6-95B0-FA83EF58A6F1}" type="datetimeFigureOut">
              <a:rPr lang="fr-FR" smtClean="0"/>
              <a:t>19/06/2024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2315714-D9F8-FD4D-F08A-86D09DAFD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C8554E3-E841-8AD1-9BAB-65DCC804E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4AE2D-662D-4E41-A8B5-01F495A6AE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5654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6C241-DA00-3768-4662-620176CD3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03A1620-1022-3CDB-5EBB-BF1AA63543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DA055AE-B00F-9222-9A93-4548B4EC71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A8C90-975A-4EE6-95B0-FA83EF58A6F1}" type="datetimeFigureOut">
              <a:rPr lang="fr-FR" smtClean="0"/>
              <a:t>19/06/2024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C0075F0-5059-D7A2-029C-023D09DE0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3B494BE-B942-36B2-EF37-F0FD43A09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4AE2D-662D-4E41-A8B5-01F495A6AE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2530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4EA7239-6E66-EC2A-65C0-A5F1C35B8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67EF17-35DE-58F2-C151-46B1526324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2AD9ED2-A593-C446-3147-BF0C5F368D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E5019A7-4A92-55BB-D411-D013F2E94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A8C90-975A-4EE6-95B0-FA83EF58A6F1}" type="datetimeFigureOut">
              <a:rPr lang="fr-FR" smtClean="0"/>
              <a:t>19/06/2024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FFBE22D-C43C-46F1-05D5-BDA62FA74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F1C93A1-CFEB-1236-3B38-C29D0E283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4AE2D-662D-4E41-A8B5-01F495A6AE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5934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6FE9E7D-A6DB-E5B8-9FC8-539E99A2A8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0DD221-CB44-0A4B-E81E-1F36070A63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2FE8D9D-7694-86BD-4A25-DF656F1121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F3EDF27-CE70-FB37-6FD1-867A53737E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C03477A-62ED-334A-E592-CA816C5E41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183FAEE-4923-B752-6F3A-9BD23999A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A8C90-975A-4EE6-95B0-FA83EF58A6F1}" type="datetimeFigureOut">
              <a:rPr lang="fr-FR" smtClean="0"/>
              <a:t>19/06/2024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2F9C11C-969A-2BC2-9650-F49D546C7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F736F1C2-311A-80B3-36FE-620FAAF6A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4AE2D-662D-4E41-A8B5-01F495A6AE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2576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E85F003-1B5C-C6C4-7AB0-B685F7DF82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EDB6C5D-3398-4579-AC18-9819717271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A8C90-975A-4EE6-95B0-FA83EF58A6F1}" type="datetimeFigureOut">
              <a:rPr lang="fr-FR" smtClean="0"/>
              <a:t>19/06/2024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B64083D-D94B-2C8E-9520-23418A408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5DC27E0-05FD-1DB5-1744-7411591E9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4AE2D-662D-4E41-A8B5-01F495A6AE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5293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1FEF45D-9F2A-6E52-A3DF-3ADCC9AC6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A8C90-975A-4EE6-95B0-FA83EF58A6F1}" type="datetimeFigureOut">
              <a:rPr lang="fr-FR" smtClean="0"/>
              <a:t>19/06/2024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1962B92E-1CB8-B1F2-17F1-1346A23A6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3D09B9C-014B-1BCA-440C-9AB6CDD30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4AE2D-662D-4E41-A8B5-01F495A6AE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5370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862910D-3E31-A831-0AB7-D14C7217B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606A550-1DDB-D632-FF40-3DB5757ED3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467FDD3-1BC6-BBF3-4A5E-713F9025EE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CBBDC33-C26A-AC16-7A23-86605C0DC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A8C90-975A-4EE6-95B0-FA83EF58A6F1}" type="datetimeFigureOut">
              <a:rPr lang="fr-FR" smtClean="0"/>
              <a:t>19/06/2024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439B2E3-4CEE-28FC-D438-17A170270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3856C9D-C1C6-41EA-4F45-2C7DAEB74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4AE2D-662D-4E41-A8B5-01F495A6AE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6587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570F91E-D900-3568-C52D-99C702BD50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232CB14-E625-7006-F5B6-8C466B8079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4C8B7F6-FA5A-37E0-08B3-02BB24C3B8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D7A9DCD-777B-5C98-4E8B-E489A5A2B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A8C90-975A-4EE6-95B0-FA83EF58A6F1}" type="datetimeFigureOut">
              <a:rPr lang="fr-FR" smtClean="0"/>
              <a:t>19/06/2024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F938642-3F63-7E9D-5469-3A5C7A5D4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64CCC2D-5FC9-3F20-8E4D-E01619B5C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4AE2D-662D-4E41-A8B5-01F495A6AE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3338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56AABE2-EB8F-E73C-DA4A-32CCFFFD1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FC0043A-CE9C-0941-8454-A67786DFB7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2ABFD8B-F9DE-A24B-581B-72794C520A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D1A8C90-975A-4EE6-95B0-FA83EF58A6F1}" type="datetimeFigureOut">
              <a:rPr lang="fr-FR" smtClean="0"/>
              <a:t>19/06/2024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CF22A12-2855-13E2-1810-C0692B8A57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BDA015B-60B5-92D7-A75F-D9AE4A3A81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424AE2D-662D-4E41-A8B5-01F495A6AE3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1119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A3E82FF9-DE43-2883-E236-A6BDABDF37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860" y="67053"/>
            <a:ext cx="11884280" cy="6723894"/>
          </a:xfrm>
          <a:prstGeom prst="rect">
            <a:avLst/>
          </a:prstGeom>
        </p:spPr>
      </p:pic>
      <p:sp>
        <p:nvSpPr>
          <p:cNvPr id="6" name="Ellipse 5">
            <a:extLst>
              <a:ext uri="{FF2B5EF4-FFF2-40B4-BE49-F238E27FC236}">
                <a16:creationId xmlns:a16="http://schemas.microsoft.com/office/drawing/2014/main" id="{35B26AA9-09B7-69C6-3D6F-ED19053CDDF5}"/>
              </a:ext>
            </a:extLst>
          </p:cNvPr>
          <p:cNvSpPr/>
          <p:nvPr/>
        </p:nvSpPr>
        <p:spPr>
          <a:xfrm>
            <a:off x="2957209" y="3998068"/>
            <a:ext cx="1070042" cy="486383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1FD3FDD-9D28-E7EA-8C37-E2F555F86982}"/>
              </a:ext>
            </a:extLst>
          </p:cNvPr>
          <p:cNvSpPr txBox="1"/>
          <p:nvPr/>
        </p:nvSpPr>
        <p:spPr>
          <a:xfrm>
            <a:off x="3830320" y="223520"/>
            <a:ext cx="41148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Carrefour RD84 / RD62 – Saint Vulbas</a:t>
            </a:r>
          </a:p>
          <a:p>
            <a:pPr algn="ctr"/>
            <a:r>
              <a:rPr lang="fr-FR" dirty="0"/>
              <a:t>Plan de situation</a:t>
            </a:r>
          </a:p>
        </p:txBody>
      </p:sp>
    </p:spTree>
    <p:extLst>
      <p:ext uri="{BB962C8B-B14F-4D97-AF65-F5344CB8AC3E}">
        <p14:creationId xmlns:p14="http://schemas.microsoft.com/office/powerpoint/2010/main" val="3827416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AA2975C1-6EEB-00F0-B002-170095337C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162" y="214009"/>
            <a:ext cx="11945676" cy="6267389"/>
          </a:xfrm>
          <a:prstGeom prst="rect">
            <a:avLst/>
          </a:prstGeom>
        </p:spPr>
      </p:pic>
      <p:sp>
        <p:nvSpPr>
          <p:cNvPr id="6" name="Ellipse 5">
            <a:extLst>
              <a:ext uri="{FF2B5EF4-FFF2-40B4-BE49-F238E27FC236}">
                <a16:creationId xmlns:a16="http://schemas.microsoft.com/office/drawing/2014/main" id="{A73EB026-4C78-4843-C455-D145CDC568D7}"/>
              </a:ext>
            </a:extLst>
          </p:cNvPr>
          <p:cNvSpPr/>
          <p:nvPr/>
        </p:nvSpPr>
        <p:spPr>
          <a:xfrm>
            <a:off x="5039360" y="3429000"/>
            <a:ext cx="1503680" cy="73660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F5D2FA0-049C-24F1-6EE4-B3BB5229AC45}"/>
              </a:ext>
            </a:extLst>
          </p:cNvPr>
          <p:cNvSpPr txBox="1"/>
          <p:nvPr/>
        </p:nvSpPr>
        <p:spPr>
          <a:xfrm rot="20094258">
            <a:off x="4139481" y="3685200"/>
            <a:ext cx="129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RD84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A4AA619-F5AD-84CD-366A-542C707CC445}"/>
              </a:ext>
            </a:extLst>
          </p:cNvPr>
          <p:cNvSpPr txBox="1"/>
          <p:nvPr/>
        </p:nvSpPr>
        <p:spPr>
          <a:xfrm rot="17956343">
            <a:off x="5450841" y="2110399"/>
            <a:ext cx="129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RD62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A06B1C4-F7F5-1D3C-B98D-1434B9301E7F}"/>
              </a:ext>
            </a:extLst>
          </p:cNvPr>
          <p:cNvSpPr txBox="1"/>
          <p:nvPr/>
        </p:nvSpPr>
        <p:spPr>
          <a:xfrm>
            <a:off x="2399221" y="408818"/>
            <a:ext cx="6096000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fr-FR" dirty="0"/>
              <a:t>Carrefour RD84 / RD62 – Saint Vulbas</a:t>
            </a:r>
          </a:p>
          <a:p>
            <a:pPr algn="ctr"/>
            <a:r>
              <a:rPr lang="fr-FR" dirty="0"/>
              <a:t>Vue aérienne</a:t>
            </a:r>
          </a:p>
        </p:txBody>
      </p:sp>
    </p:spTree>
    <p:extLst>
      <p:ext uri="{BB962C8B-B14F-4D97-AF65-F5344CB8AC3E}">
        <p14:creationId xmlns:p14="http://schemas.microsoft.com/office/powerpoint/2010/main" val="29737230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21</Words>
  <Application>Microsoft Office PowerPoint</Application>
  <PresentationFormat>Grand écran</PresentationFormat>
  <Paragraphs>6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delecroix vincent</dc:creator>
  <cp:lastModifiedBy>delecroix vincent</cp:lastModifiedBy>
  <cp:revision>1</cp:revision>
  <dcterms:created xsi:type="dcterms:W3CDTF">2024-06-19T05:31:54Z</dcterms:created>
  <dcterms:modified xsi:type="dcterms:W3CDTF">2024-06-19T05:40:11Z</dcterms:modified>
</cp:coreProperties>
</file>