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6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954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7E5744-5683-5E7B-8499-9C813C0EB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2E2F75-6644-7693-0376-0BF1A11EC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E76D1C-64B4-0C76-1E41-EF419222D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EF39E8-77CE-F31D-6FE7-C55B0A7A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9B41B1-84B0-BC5C-12F3-A4BBAD93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3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FE17E-F79F-E019-7401-0CB84CB3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C12161B-0A60-4D83-EC7E-1807DF8FE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A78706-F814-DCAE-BC21-43867C67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3D9656-F993-73B5-7DF5-626722C24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B49C09-EC16-D3C3-3533-1C1AF9C4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56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5C6BEB-8518-5B34-AABB-6DD41B5CE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AC38C4-94A2-EC3D-DBE9-E2207F044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327841-8293-88E3-425C-9161F1B6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2A2BE2-1EC5-07E3-DF26-B168B5481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9CC07F-789B-4F43-64C1-42B976DB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38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1928F0-130E-1698-2FF9-9079F8230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E22C86-A6D0-F7BB-023D-A6B36B6D8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C9BD0C-1E1F-A6DC-389F-FB43A5A4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5CEC16-CCFB-EFA3-2518-CCE0C670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71027F-BA05-51AC-B8E8-42D1A80A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09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1C7918-8D32-B9C4-0681-C49FC8C0C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DDB909-8573-A0B4-3D89-A8B3FD98B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0CD789-43A4-5F77-19E6-2F3335AFE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68FA1A-A246-55E5-930D-09A445977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929BEB-A436-6F2B-ADB3-CEA53869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88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E644B5-F2DE-753B-C17A-19B3CDA3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C1442F-2F94-551B-8BFB-2A7D4B3D96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A1E048-8FAC-969C-CD8E-8090178BB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D93B57D-AB19-028F-0AB5-362DF7851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788FC7-4785-95E2-0E96-E1942F05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EE7F8E-876E-BAC5-5274-58139384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90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1B4F1-5E33-D63E-1025-B721A57D6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FE8E09-3EE2-D59F-B03D-ADBF7F2CD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7C8F6BF-FC22-F51C-0729-BD0F6BF7D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9200A61-1949-C2C4-46C7-FC39AF899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6D43A0-0D5F-C0D9-7F7F-56D4C69B0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732FC14-159A-8FED-5E0C-692EC242D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B78619-87FD-1CA4-A09C-2F258443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F87CFE-66B9-E8D3-5854-8CE0B144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9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7826AE-DDE2-7455-0E25-2176DD10F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35FD62-B42E-5D51-FD00-72CA9452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554B543-D524-496A-2BB4-E7521C2A4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8AF410-3D53-ACAA-CD00-CCF68F7EF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04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577B418-8F37-DDB4-B1EF-0BD09A9B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D5EA73-C2C6-44C4-16ED-2B17608F0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5CDC6B-9260-1C60-1EA6-EA14EE44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71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398BE8-377F-BF90-2E92-968ACB4FD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A00F81-F80C-4E2F-38F2-78BDA67E1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863D64-A5A2-1720-2849-55766E3C4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3308E4F-C8A4-4E84-3854-8E7C64B7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0D04F2-2056-618F-9FF9-7AEDB880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60A8756-A7AD-C9F0-9258-51AB57A4D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2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A652E-D047-C343-8F95-A11B29A9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65B61A6-62EF-28FF-F0E1-1C95A4A8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48B5BA-F0EB-ED3E-2379-977AB52AC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A29CF0-AF81-CEC1-3BD4-7B89814F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A1CDE2-2520-E25E-BCB9-FB3D3BBE8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4C5672-259A-0C67-A5D0-1A953D41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51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11D9E4-07D0-F1E9-8BCF-77AEDA723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33C0EE-4A95-EC86-A000-DA1E04C66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482AEA-F0FF-0409-155A-319785FD0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7FEDAA-6AD7-FFE3-0605-3025F75ED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5CF46C-C061-4622-E96C-E5B412592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31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6289C436-AD00-A717-E012-F45F9DAF92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0444" y="0"/>
            <a:ext cx="7281556" cy="6858000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429A7121-0737-0ECC-D46D-9A762D2F5F26}"/>
              </a:ext>
            </a:extLst>
          </p:cNvPr>
          <p:cNvSpPr txBox="1"/>
          <p:nvPr/>
        </p:nvSpPr>
        <p:spPr>
          <a:xfrm>
            <a:off x="121297" y="186431"/>
            <a:ext cx="4394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r>
              <a:rPr lang="fr-FR" b="1" dirty="0">
                <a:latin typeface="Candara" panose="020E0502030303020204" pitchFamily="34" charset="0"/>
              </a:rPr>
              <a:t>ZAC de la TRANSMILIERE</a:t>
            </a:r>
          </a:p>
          <a:p>
            <a:r>
              <a:rPr lang="fr-FR" b="1" dirty="0">
                <a:latin typeface="Candara" panose="020E0502030303020204" pitchFamily="34" charset="0"/>
              </a:rPr>
              <a:t>SAINT MARTIN LA PLAINE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F61CAAB9-23C4-C33B-F33E-45634E508121}"/>
              </a:ext>
            </a:extLst>
          </p:cNvPr>
          <p:cNvSpPr txBox="1"/>
          <p:nvPr/>
        </p:nvSpPr>
        <p:spPr>
          <a:xfrm>
            <a:off x="123491" y="1684756"/>
            <a:ext cx="3471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Proposition nouveau zonage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- Limites UB/UC </a:t>
            </a:r>
            <a:r>
              <a:rPr lang="fr-FR" b="1" u="sng" dirty="0">
                <a:latin typeface="Candara" panose="020E0502030303020204" pitchFamily="34" charset="0"/>
              </a:rPr>
              <a:t>actuelles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Procédure envisagée : MECDU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B3CD90E2-4DA9-A3AC-41C6-605D39EC975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2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55667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>
            <a:extLst>
              <a:ext uri="{FF2B5EF4-FFF2-40B4-BE49-F238E27FC236}">
                <a16:creationId xmlns:a16="http://schemas.microsoft.com/office/drawing/2014/main" id="{62AD7E56-561C-BCB9-E0CD-13E7F7B14CBE}"/>
              </a:ext>
            </a:extLst>
          </p:cNvPr>
          <p:cNvSpPr txBox="1"/>
          <p:nvPr/>
        </p:nvSpPr>
        <p:spPr>
          <a:xfrm>
            <a:off x="121297" y="186431"/>
            <a:ext cx="4394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r>
              <a:rPr lang="fr-FR" b="1" dirty="0">
                <a:latin typeface="Candara" panose="020E0502030303020204" pitchFamily="34" charset="0"/>
              </a:rPr>
              <a:t>ZAC de la TRANSMILIERE</a:t>
            </a:r>
          </a:p>
          <a:p>
            <a:r>
              <a:rPr lang="fr-FR" b="1" dirty="0">
                <a:latin typeface="Candara" panose="020E0502030303020204" pitchFamily="34" charset="0"/>
              </a:rPr>
              <a:t>SAINT MARTIN LA PLAINE </a:t>
            </a:r>
          </a:p>
        </p:txBody>
      </p:sp>
      <p:sp>
        <p:nvSpPr>
          <p:cNvPr id="3" name="ZoneTexte 2">
            <a:extLst>
              <a:ext uri="{FF2B5EF4-FFF2-40B4-BE49-F238E27FC236}">
                <a16:creationId xmlns:a16="http://schemas.microsoft.com/office/drawing/2014/main" id="{F2F72073-CDCF-C5C5-0AB8-AD86F08A5503}"/>
              </a:ext>
            </a:extLst>
          </p:cNvPr>
          <p:cNvSpPr txBox="1"/>
          <p:nvPr/>
        </p:nvSpPr>
        <p:spPr>
          <a:xfrm>
            <a:off x="123491" y="1684756"/>
            <a:ext cx="3471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Proposition nouveau zonage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- Limites UB/UC </a:t>
            </a:r>
            <a:r>
              <a:rPr lang="fr-FR" b="1" u="sng" dirty="0">
                <a:latin typeface="Candara" panose="020E0502030303020204" pitchFamily="34" charset="0"/>
              </a:rPr>
              <a:t>projetées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Procédure envisagée : MECDU</a:t>
            </a:r>
          </a:p>
        </p:txBody>
      </p:sp>
      <p:pic>
        <p:nvPicPr>
          <p:cNvPr id="4" name="Image 3">
            <a:extLst>
              <a:ext uri="{FF2B5EF4-FFF2-40B4-BE49-F238E27FC236}">
                <a16:creationId xmlns:a16="http://schemas.microsoft.com/office/drawing/2014/main" id="{B3513CEA-E102-3A75-E84A-66FC9FD46F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2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7" name="Groupe 6">
            <a:extLst>
              <a:ext uri="{FF2B5EF4-FFF2-40B4-BE49-F238E27FC236}">
                <a16:creationId xmlns:a16="http://schemas.microsoft.com/office/drawing/2014/main" id="{A420C804-2CCD-9364-E981-CF4BDE53B55F}"/>
              </a:ext>
            </a:extLst>
          </p:cNvPr>
          <p:cNvGrpSpPr/>
          <p:nvPr/>
        </p:nvGrpSpPr>
        <p:grpSpPr>
          <a:xfrm>
            <a:off x="4910444" y="0"/>
            <a:ext cx="7281556" cy="6858000"/>
            <a:chOff x="4910444" y="0"/>
            <a:chExt cx="7281556" cy="6858000"/>
          </a:xfrm>
        </p:grpSpPr>
        <p:pic>
          <p:nvPicPr>
            <p:cNvPr id="5" name="Image 4">
              <a:extLst>
                <a:ext uri="{FF2B5EF4-FFF2-40B4-BE49-F238E27FC236}">
                  <a16:creationId xmlns:a16="http://schemas.microsoft.com/office/drawing/2014/main" id="{6289C436-AD00-A717-E012-F45F9DAF928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4910444" y="0"/>
              <a:ext cx="7281556" cy="6858000"/>
            </a:xfrm>
            <a:prstGeom prst="rect">
              <a:avLst/>
            </a:prstGeom>
          </p:spPr>
        </p:pic>
        <p:sp>
          <p:nvSpPr>
            <p:cNvPr id="6" name="Forme libre : forme 5">
              <a:extLst>
                <a:ext uri="{FF2B5EF4-FFF2-40B4-BE49-F238E27FC236}">
                  <a16:creationId xmlns:a16="http://schemas.microsoft.com/office/drawing/2014/main" id="{FB533D30-EFD1-2877-BA87-CD34EAA23933}"/>
                </a:ext>
              </a:extLst>
            </p:cNvPr>
            <p:cNvSpPr/>
            <p:nvPr/>
          </p:nvSpPr>
          <p:spPr>
            <a:xfrm>
              <a:off x="7951304" y="3152692"/>
              <a:ext cx="1212574" cy="1653871"/>
            </a:xfrm>
            <a:custGeom>
              <a:avLst/>
              <a:gdLst>
                <a:gd name="connsiteX0" fmla="*/ 0 w 1212574"/>
                <a:gd name="connsiteY0" fmla="*/ 0 h 1653871"/>
                <a:gd name="connsiteX1" fmla="*/ 588397 w 1212574"/>
                <a:gd name="connsiteY1" fmla="*/ 608275 h 1653871"/>
                <a:gd name="connsiteX2" fmla="*/ 779228 w 1212574"/>
                <a:gd name="connsiteY2" fmla="*/ 298174 h 1653871"/>
                <a:gd name="connsiteX3" fmla="*/ 1212574 w 1212574"/>
                <a:gd name="connsiteY3" fmla="*/ 938254 h 1653871"/>
                <a:gd name="connsiteX4" fmla="*/ 858741 w 1212574"/>
                <a:gd name="connsiteY4" fmla="*/ 1236428 h 1653871"/>
                <a:gd name="connsiteX5" fmla="*/ 540689 w 1212574"/>
                <a:gd name="connsiteY5" fmla="*/ 1522675 h 1653871"/>
                <a:gd name="connsiteX6" fmla="*/ 568519 w 1212574"/>
                <a:gd name="connsiteY6" fmla="*/ 1653871 h 16538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12574" h="1653871">
                  <a:moveTo>
                    <a:pt x="0" y="0"/>
                  </a:moveTo>
                  <a:lnTo>
                    <a:pt x="588397" y="608275"/>
                  </a:lnTo>
                  <a:lnTo>
                    <a:pt x="779228" y="298174"/>
                  </a:lnTo>
                  <a:lnTo>
                    <a:pt x="1212574" y="938254"/>
                  </a:lnTo>
                  <a:lnTo>
                    <a:pt x="858741" y="1236428"/>
                  </a:lnTo>
                  <a:lnTo>
                    <a:pt x="540689" y="1522675"/>
                  </a:lnTo>
                  <a:lnTo>
                    <a:pt x="568519" y="1653871"/>
                  </a:lnTo>
                </a:path>
              </a:pathLst>
            </a:custGeom>
            <a:noFill/>
            <a:ln w="76200">
              <a:solidFill>
                <a:srgbClr val="FF3399"/>
              </a:solidFill>
              <a:prstDash val="sysDash"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fr-FR"/>
            </a:p>
          </p:txBody>
        </p:sp>
      </p:grpSp>
    </p:spTree>
    <p:extLst>
      <p:ext uri="{BB962C8B-B14F-4D97-AF65-F5344CB8AC3E}">
        <p14:creationId xmlns:p14="http://schemas.microsoft.com/office/powerpoint/2010/main" val="28675189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 4">
            <a:extLst>
              <a:ext uri="{FF2B5EF4-FFF2-40B4-BE49-F238E27FC236}">
                <a16:creationId xmlns:a16="http://schemas.microsoft.com/office/drawing/2014/main" id="{1C6E7FE2-4AAA-637E-C825-C20F2FF31F34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61601" t="14725" r="8690" b="6311"/>
          <a:stretch/>
        </p:blipFill>
        <p:spPr>
          <a:xfrm>
            <a:off x="3991562" y="373966"/>
            <a:ext cx="8200438" cy="6130232"/>
          </a:xfrm>
          <a:prstGeom prst="rect">
            <a:avLst/>
          </a:prstGeom>
        </p:spPr>
      </p:pic>
      <p:sp>
        <p:nvSpPr>
          <p:cNvPr id="6" name="ZoneTexte 5">
            <a:extLst>
              <a:ext uri="{FF2B5EF4-FFF2-40B4-BE49-F238E27FC236}">
                <a16:creationId xmlns:a16="http://schemas.microsoft.com/office/drawing/2014/main" id="{89DECB2B-C603-0F69-0C45-D90D71BB90E9}"/>
              </a:ext>
            </a:extLst>
          </p:cNvPr>
          <p:cNvSpPr txBox="1"/>
          <p:nvPr/>
        </p:nvSpPr>
        <p:spPr>
          <a:xfrm>
            <a:off x="121297" y="186431"/>
            <a:ext cx="439444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r>
              <a:rPr lang="fr-FR" b="1" dirty="0">
                <a:latin typeface="Candara" panose="020E0502030303020204" pitchFamily="34" charset="0"/>
              </a:rPr>
              <a:t>ZAC de la TRANSMILIERE</a:t>
            </a:r>
          </a:p>
          <a:p>
            <a:r>
              <a:rPr lang="fr-FR" b="1" dirty="0">
                <a:latin typeface="Candara" panose="020E0502030303020204" pitchFamily="34" charset="0"/>
              </a:rPr>
              <a:t>SAINT MARTIN LA PLAINE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978056-D936-8D5F-52B5-3FF3463A9BF8}"/>
              </a:ext>
            </a:extLst>
          </p:cNvPr>
          <p:cNvSpPr txBox="1"/>
          <p:nvPr/>
        </p:nvSpPr>
        <p:spPr>
          <a:xfrm>
            <a:off x="123491" y="1684756"/>
            <a:ext cx="3471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>
                <a:latin typeface="Candara" panose="020E0502030303020204" pitchFamily="34" charset="0"/>
              </a:rPr>
              <a:t>Proposition nouveau zonage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- Simulation du zonage sur le projet d’aménagement</a:t>
            </a:r>
          </a:p>
          <a:p>
            <a:endParaRPr lang="fr-FR" dirty="0">
              <a:latin typeface="Candara" panose="020E0502030303020204" pitchFamily="34" charset="0"/>
            </a:endParaRPr>
          </a:p>
          <a:p>
            <a:r>
              <a:rPr lang="fr-FR" dirty="0">
                <a:latin typeface="Candara" panose="020E0502030303020204" pitchFamily="34" charset="0"/>
              </a:rPr>
              <a:t>Procédure envisagée : MECDU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1F70D84-B704-EC67-ADCD-DB082DB51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952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867340188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71</Words>
  <Application>Microsoft Office PowerPoint</Application>
  <PresentationFormat>Grand écran</PresentationFormat>
  <Paragraphs>24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8" baseType="lpstr">
      <vt:lpstr>Arial</vt:lpstr>
      <vt:lpstr>Calibri</vt:lpstr>
      <vt:lpstr>Calibri Light</vt:lpstr>
      <vt:lpstr>Candara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LOURMET</dc:creator>
  <cp:lastModifiedBy>Cécile GROLET</cp:lastModifiedBy>
  <cp:revision>3</cp:revision>
  <dcterms:created xsi:type="dcterms:W3CDTF">2022-07-08T12:59:38Z</dcterms:created>
  <dcterms:modified xsi:type="dcterms:W3CDTF">2024-01-23T08:49:39Z</dcterms:modified>
</cp:coreProperties>
</file>