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BD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23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79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292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41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926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565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552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89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81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07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59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0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2D93D-D32D-4C87-9FAF-56C04D21ECB5}" type="datetimeFigureOut">
              <a:rPr lang="fr-FR" smtClean="0"/>
              <a:t>17/01/2023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DFD24-75C2-4FB2-808A-8FD87B92D4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70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79512" y="188640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Annexe 5  </a:t>
            </a:r>
          </a:p>
          <a:p>
            <a:pPr algn="ctr"/>
            <a:r>
              <a:rPr lang="fr-FR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Abords du projet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656028" y="3371076"/>
            <a:ext cx="410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452320" y="3380601"/>
            <a:ext cx="410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078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</Words>
  <Application>Microsoft Office PowerPoint</Application>
  <PresentationFormat>Affichage à l'écran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RB</dc:creator>
  <cp:lastModifiedBy>b.tiberghien</cp:lastModifiedBy>
  <cp:revision>5</cp:revision>
  <dcterms:created xsi:type="dcterms:W3CDTF">2023-01-17T08:03:40Z</dcterms:created>
  <dcterms:modified xsi:type="dcterms:W3CDTF">2023-01-17T13:14:22Z</dcterms:modified>
</cp:coreProperties>
</file>