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5" r:id="rId14"/>
    <p:sldId id="276" r:id="rId15"/>
    <p:sldId id="277" r:id="rId16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25712" cy="672541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62" y="8382"/>
            <a:ext cx="9137015" cy="6844030"/>
          </a:xfrm>
          <a:custGeom>
            <a:avLst/>
            <a:gdLst/>
            <a:ahLst/>
            <a:cxnLst/>
            <a:rect l="l" t="t" r="r" b="b"/>
            <a:pathLst>
              <a:path w="9137015" h="6844030">
                <a:moveTo>
                  <a:pt x="0" y="0"/>
                </a:moveTo>
                <a:lnTo>
                  <a:pt x="9137015" y="6843932"/>
                </a:lnTo>
              </a:path>
            </a:pathLst>
          </a:custGeom>
          <a:ln w="4999">
            <a:solidFill>
              <a:srgbClr val="B8B8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6469380" y="4948428"/>
            <a:ext cx="2673350" cy="1900555"/>
          </a:xfrm>
          <a:custGeom>
            <a:avLst/>
            <a:gdLst/>
            <a:ahLst/>
            <a:cxnLst/>
            <a:rect l="l" t="t" r="r" b="b"/>
            <a:pathLst>
              <a:path w="2673350" h="1900554">
                <a:moveTo>
                  <a:pt x="2672842" y="0"/>
                </a:moveTo>
                <a:lnTo>
                  <a:pt x="0" y="1900209"/>
                </a:lnTo>
              </a:path>
            </a:pathLst>
          </a:custGeom>
          <a:ln w="5999">
            <a:solidFill>
              <a:srgbClr val="C0C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5951219"/>
            <a:ext cx="9143999" cy="90677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816595" y="6013703"/>
            <a:ext cx="819911" cy="42824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1358" y="1962755"/>
            <a:ext cx="6701282" cy="1195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25712" cy="67254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62" y="8382"/>
              <a:ext cx="9137015" cy="6844030"/>
            </a:xfrm>
            <a:custGeom>
              <a:avLst/>
              <a:gdLst/>
              <a:ahLst/>
              <a:cxnLst/>
              <a:rect l="l" t="t" r="r" b="b"/>
              <a:pathLst>
                <a:path w="9137015" h="6844030">
                  <a:moveTo>
                    <a:pt x="0" y="0"/>
                  </a:moveTo>
                  <a:lnTo>
                    <a:pt x="9137015" y="6843932"/>
                  </a:lnTo>
                </a:path>
              </a:pathLst>
            </a:custGeom>
            <a:ln w="4999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69380" y="4948428"/>
              <a:ext cx="2673350" cy="1900555"/>
            </a:xfrm>
            <a:custGeom>
              <a:avLst/>
              <a:gdLst/>
              <a:ahLst/>
              <a:cxnLst/>
              <a:rect l="l" t="t" r="r" b="b"/>
              <a:pathLst>
                <a:path w="2673350" h="1900554">
                  <a:moveTo>
                    <a:pt x="2672842" y="0"/>
                  </a:moveTo>
                  <a:lnTo>
                    <a:pt x="0" y="1900209"/>
                  </a:lnTo>
                </a:path>
              </a:pathLst>
            </a:custGeom>
            <a:ln w="5999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951219"/>
              <a:ext cx="9143999" cy="9067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16595" y="6013703"/>
              <a:ext cx="819911" cy="42824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7468" y="746747"/>
              <a:ext cx="142519" cy="42597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09065" y="785113"/>
              <a:ext cx="98425" cy="383540"/>
            </a:xfrm>
            <a:custGeom>
              <a:avLst/>
              <a:gdLst/>
              <a:ahLst/>
              <a:cxnLst/>
              <a:rect l="l" t="t" r="r" b="b"/>
              <a:pathLst>
                <a:path w="98425" h="383540">
                  <a:moveTo>
                    <a:pt x="98183" y="0"/>
                  </a:moveTo>
                  <a:lnTo>
                    <a:pt x="22910" y="0"/>
                  </a:lnTo>
                  <a:lnTo>
                    <a:pt x="0" y="37464"/>
                  </a:lnTo>
                  <a:lnTo>
                    <a:pt x="60159" y="37464"/>
                  </a:lnTo>
                  <a:lnTo>
                    <a:pt x="60159" y="383032"/>
                  </a:lnTo>
                  <a:lnTo>
                    <a:pt x="98183" y="383032"/>
                  </a:lnTo>
                  <a:lnTo>
                    <a:pt x="98183" y="0"/>
                  </a:lnTo>
                  <a:close/>
                </a:path>
              </a:pathLst>
            </a:custGeom>
            <a:solidFill>
              <a:srgbClr val="9A9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9065" y="785113"/>
              <a:ext cx="98425" cy="383540"/>
            </a:xfrm>
            <a:custGeom>
              <a:avLst/>
              <a:gdLst/>
              <a:ahLst/>
              <a:cxnLst/>
              <a:rect l="l" t="t" r="r" b="b"/>
              <a:pathLst>
                <a:path w="98425" h="383540">
                  <a:moveTo>
                    <a:pt x="22910" y="0"/>
                  </a:moveTo>
                  <a:lnTo>
                    <a:pt x="98183" y="0"/>
                  </a:lnTo>
                  <a:lnTo>
                    <a:pt x="98183" y="383032"/>
                  </a:lnTo>
                  <a:lnTo>
                    <a:pt x="60159" y="383032"/>
                  </a:lnTo>
                  <a:lnTo>
                    <a:pt x="60159" y="37464"/>
                  </a:lnTo>
                  <a:lnTo>
                    <a:pt x="0" y="37464"/>
                  </a:lnTo>
                  <a:lnTo>
                    <a:pt x="22910" y="0"/>
                  </a:lnTo>
                  <a:close/>
                </a:path>
              </a:pathLst>
            </a:custGeom>
            <a:ln w="6096">
              <a:solidFill>
                <a:srgbClr val="5152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5212" y="691883"/>
              <a:ext cx="575310" cy="32538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46835" y="731138"/>
              <a:ext cx="531495" cy="281940"/>
            </a:xfrm>
            <a:custGeom>
              <a:avLst/>
              <a:gdLst/>
              <a:ahLst/>
              <a:cxnLst/>
              <a:rect l="l" t="t" r="r" b="b"/>
              <a:pathLst>
                <a:path w="531494" h="281940">
                  <a:moveTo>
                    <a:pt x="433578" y="83565"/>
                  </a:moveTo>
                  <a:lnTo>
                    <a:pt x="391461" y="92455"/>
                  </a:lnTo>
                  <a:lnTo>
                    <a:pt x="358775" y="119252"/>
                  </a:lnTo>
                  <a:lnTo>
                    <a:pt x="338165" y="165758"/>
                  </a:lnTo>
                  <a:lnTo>
                    <a:pt x="336803" y="183261"/>
                  </a:lnTo>
                  <a:lnTo>
                    <a:pt x="338425" y="201812"/>
                  </a:lnTo>
                  <a:lnTo>
                    <a:pt x="362839" y="251587"/>
                  </a:lnTo>
                  <a:lnTo>
                    <a:pt x="393858" y="274272"/>
                  </a:lnTo>
                  <a:lnTo>
                    <a:pt x="434975" y="281813"/>
                  </a:lnTo>
                  <a:lnTo>
                    <a:pt x="445095" y="281430"/>
                  </a:lnTo>
                  <a:lnTo>
                    <a:pt x="487934" y="267747"/>
                  </a:lnTo>
                  <a:lnTo>
                    <a:pt x="499137" y="259461"/>
                  </a:lnTo>
                  <a:lnTo>
                    <a:pt x="432942" y="259461"/>
                  </a:lnTo>
                  <a:lnTo>
                    <a:pt x="418586" y="258151"/>
                  </a:lnTo>
                  <a:lnTo>
                    <a:pt x="382778" y="238506"/>
                  </a:lnTo>
                  <a:lnTo>
                    <a:pt x="363293" y="200322"/>
                  </a:lnTo>
                  <a:lnTo>
                    <a:pt x="361696" y="184658"/>
                  </a:lnTo>
                  <a:lnTo>
                    <a:pt x="531495" y="184658"/>
                  </a:lnTo>
                  <a:lnTo>
                    <a:pt x="530044" y="166112"/>
                  </a:lnTo>
                  <a:lnTo>
                    <a:pt x="529451" y="163575"/>
                  </a:lnTo>
                  <a:lnTo>
                    <a:pt x="364109" y="163575"/>
                  </a:lnTo>
                  <a:lnTo>
                    <a:pt x="368329" y="151411"/>
                  </a:lnTo>
                  <a:lnTo>
                    <a:pt x="396686" y="116772"/>
                  </a:lnTo>
                  <a:lnTo>
                    <a:pt x="433959" y="106807"/>
                  </a:lnTo>
                  <a:lnTo>
                    <a:pt x="497652" y="106807"/>
                  </a:lnTo>
                  <a:lnTo>
                    <a:pt x="495049" y="104139"/>
                  </a:lnTo>
                  <a:lnTo>
                    <a:pt x="476980" y="92710"/>
                  </a:lnTo>
                  <a:lnTo>
                    <a:pt x="456481" y="85851"/>
                  </a:lnTo>
                  <a:lnTo>
                    <a:pt x="433578" y="83565"/>
                  </a:lnTo>
                  <a:close/>
                </a:path>
                <a:path w="531494" h="281940">
                  <a:moveTo>
                    <a:pt x="504825" y="214375"/>
                  </a:moveTo>
                  <a:lnTo>
                    <a:pt x="479099" y="245149"/>
                  </a:lnTo>
                  <a:lnTo>
                    <a:pt x="440058" y="259151"/>
                  </a:lnTo>
                  <a:lnTo>
                    <a:pt x="432942" y="259461"/>
                  </a:lnTo>
                  <a:lnTo>
                    <a:pt x="499137" y="259461"/>
                  </a:lnTo>
                  <a:lnTo>
                    <a:pt x="525272" y="225171"/>
                  </a:lnTo>
                  <a:lnTo>
                    <a:pt x="504825" y="214375"/>
                  </a:lnTo>
                  <a:close/>
                </a:path>
                <a:path w="531494" h="281940">
                  <a:moveTo>
                    <a:pt x="497652" y="106807"/>
                  </a:moveTo>
                  <a:lnTo>
                    <a:pt x="433959" y="106807"/>
                  </a:lnTo>
                  <a:lnTo>
                    <a:pt x="442265" y="107239"/>
                  </a:lnTo>
                  <a:lnTo>
                    <a:pt x="450405" y="108553"/>
                  </a:lnTo>
                  <a:lnTo>
                    <a:pt x="485574" y="127063"/>
                  </a:lnTo>
                  <a:lnTo>
                    <a:pt x="504825" y="163575"/>
                  </a:lnTo>
                  <a:lnTo>
                    <a:pt x="529451" y="163575"/>
                  </a:lnTo>
                  <a:lnTo>
                    <a:pt x="526081" y="149161"/>
                  </a:lnTo>
                  <a:lnTo>
                    <a:pt x="519618" y="133830"/>
                  </a:lnTo>
                  <a:lnTo>
                    <a:pt x="510666" y="120141"/>
                  </a:lnTo>
                  <a:lnTo>
                    <a:pt x="497652" y="106807"/>
                  </a:lnTo>
                  <a:close/>
                </a:path>
                <a:path w="531494" h="281940">
                  <a:moveTo>
                    <a:pt x="96774" y="83565"/>
                  </a:moveTo>
                  <a:lnTo>
                    <a:pt x="54657" y="92455"/>
                  </a:lnTo>
                  <a:lnTo>
                    <a:pt x="21971" y="119252"/>
                  </a:lnTo>
                  <a:lnTo>
                    <a:pt x="1361" y="165758"/>
                  </a:lnTo>
                  <a:lnTo>
                    <a:pt x="0" y="183261"/>
                  </a:lnTo>
                  <a:lnTo>
                    <a:pt x="1621" y="201812"/>
                  </a:lnTo>
                  <a:lnTo>
                    <a:pt x="26034" y="251587"/>
                  </a:lnTo>
                  <a:lnTo>
                    <a:pt x="57054" y="274272"/>
                  </a:lnTo>
                  <a:lnTo>
                    <a:pt x="98171" y="281813"/>
                  </a:lnTo>
                  <a:lnTo>
                    <a:pt x="108291" y="281430"/>
                  </a:lnTo>
                  <a:lnTo>
                    <a:pt x="151129" y="267747"/>
                  </a:lnTo>
                  <a:lnTo>
                    <a:pt x="162333" y="259461"/>
                  </a:lnTo>
                  <a:lnTo>
                    <a:pt x="96139" y="259461"/>
                  </a:lnTo>
                  <a:lnTo>
                    <a:pt x="81782" y="258151"/>
                  </a:lnTo>
                  <a:lnTo>
                    <a:pt x="45974" y="238506"/>
                  </a:lnTo>
                  <a:lnTo>
                    <a:pt x="26489" y="200322"/>
                  </a:lnTo>
                  <a:lnTo>
                    <a:pt x="24892" y="184658"/>
                  </a:lnTo>
                  <a:lnTo>
                    <a:pt x="194690" y="184658"/>
                  </a:lnTo>
                  <a:lnTo>
                    <a:pt x="193240" y="166112"/>
                  </a:lnTo>
                  <a:lnTo>
                    <a:pt x="192647" y="163575"/>
                  </a:lnTo>
                  <a:lnTo>
                    <a:pt x="27305" y="163575"/>
                  </a:lnTo>
                  <a:lnTo>
                    <a:pt x="31525" y="151411"/>
                  </a:lnTo>
                  <a:lnTo>
                    <a:pt x="59882" y="116772"/>
                  </a:lnTo>
                  <a:lnTo>
                    <a:pt x="97155" y="106807"/>
                  </a:lnTo>
                  <a:lnTo>
                    <a:pt x="160848" y="106807"/>
                  </a:lnTo>
                  <a:lnTo>
                    <a:pt x="158245" y="104139"/>
                  </a:lnTo>
                  <a:lnTo>
                    <a:pt x="140176" y="92710"/>
                  </a:lnTo>
                  <a:lnTo>
                    <a:pt x="119677" y="85851"/>
                  </a:lnTo>
                  <a:lnTo>
                    <a:pt x="96774" y="83565"/>
                  </a:lnTo>
                  <a:close/>
                </a:path>
                <a:path w="531494" h="281940">
                  <a:moveTo>
                    <a:pt x="168021" y="214375"/>
                  </a:moveTo>
                  <a:lnTo>
                    <a:pt x="142295" y="245149"/>
                  </a:lnTo>
                  <a:lnTo>
                    <a:pt x="103254" y="259151"/>
                  </a:lnTo>
                  <a:lnTo>
                    <a:pt x="96139" y="259461"/>
                  </a:lnTo>
                  <a:lnTo>
                    <a:pt x="162333" y="259461"/>
                  </a:lnTo>
                  <a:lnTo>
                    <a:pt x="188468" y="225171"/>
                  </a:lnTo>
                  <a:lnTo>
                    <a:pt x="168021" y="214375"/>
                  </a:lnTo>
                  <a:close/>
                </a:path>
                <a:path w="531494" h="281940">
                  <a:moveTo>
                    <a:pt x="160848" y="106807"/>
                  </a:moveTo>
                  <a:lnTo>
                    <a:pt x="97155" y="106807"/>
                  </a:lnTo>
                  <a:lnTo>
                    <a:pt x="105461" y="107239"/>
                  </a:lnTo>
                  <a:lnTo>
                    <a:pt x="113601" y="108553"/>
                  </a:lnTo>
                  <a:lnTo>
                    <a:pt x="148770" y="127063"/>
                  </a:lnTo>
                  <a:lnTo>
                    <a:pt x="168021" y="163575"/>
                  </a:lnTo>
                  <a:lnTo>
                    <a:pt x="192647" y="163575"/>
                  </a:lnTo>
                  <a:lnTo>
                    <a:pt x="189277" y="149161"/>
                  </a:lnTo>
                  <a:lnTo>
                    <a:pt x="182814" y="133830"/>
                  </a:lnTo>
                  <a:lnTo>
                    <a:pt x="173862" y="120141"/>
                  </a:lnTo>
                  <a:lnTo>
                    <a:pt x="160848" y="106807"/>
                  </a:lnTo>
                  <a:close/>
                </a:path>
                <a:path w="531494" h="281940">
                  <a:moveTo>
                    <a:pt x="254889" y="88391"/>
                  </a:moveTo>
                  <a:lnTo>
                    <a:pt x="230124" y="88391"/>
                  </a:lnTo>
                  <a:lnTo>
                    <a:pt x="230124" y="276987"/>
                  </a:lnTo>
                  <a:lnTo>
                    <a:pt x="254889" y="276987"/>
                  </a:lnTo>
                  <a:lnTo>
                    <a:pt x="254889" y="213233"/>
                  </a:lnTo>
                  <a:lnTo>
                    <a:pt x="255172" y="190730"/>
                  </a:lnTo>
                  <a:lnTo>
                    <a:pt x="259334" y="148082"/>
                  </a:lnTo>
                  <a:lnTo>
                    <a:pt x="278076" y="115950"/>
                  </a:lnTo>
                  <a:lnTo>
                    <a:pt x="254889" y="115950"/>
                  </a:lnTo>
                  <a:lnTo>
                    <a:pt x="254889" y="88391"/>
                  </a:lnTo>
                  <a:close/>
                </a:path>
                <a:path w="531494" h="281940">
                  <a:moveTo>
                    <a:pt x="310641" y="83565"/>
                  </a:moveTo>
                  <a:lnTo>
                    <a:pt x="303910" y="83565"/>
                  </a:lnTo>
                  <a:lnTo>
                    <a:pt x="297312" y="84066"/>
                  </a:lnTo>
                  <a:lnTo>
                    <a:pt x="260504" y="108283"/>
                  </a:lnTo>
                  <a:lnTo>
                    <a:pt x="254889" y="115950"/>
                  </a:lnTo>
                  <a:lnTo>
                    <a:pt x="278076" y="115950"/>
                  </a:lnTo>
                  <a:lnTo>
                    <a:pt x="282275" y="112686"/>
                  </a:lnTo>
                  <a:lnTo>
                    <a:pt x="288051" y="109553"/>
                  </a:lnTo>
                  <a:lnTo>
                    <a:pt x="293947" y="107682"/>
                  </a:lnTo>
                  <a:lnTo>
                    <a:pt x="299973" y="107061"/>
                  </a:lnTo>
                  <a:lnTo>
                    <a:pt x="314831" y="107061"/>
                  </a:lnTo>
                  <a:lnTo>
                    <a:pt x="325373" y="89915"/>
                  </a:lnTo>
                  <a:lnTo>
                    <a:pt x="317753" y="85598"/>
                  </a:lnTo>
                  <a:lnTo>
                    <a:pt x="310641" y="83565"/>
                  </a:lnTo>
                  <a:close/>
                </a:path>
                <a:path w="531494" h="281940">
                  <a:moveTo>
                    <a:pt x="314831" y="107061"/>
                  </a:moveTo>
                  <a:lnTo>
                    <a:pt x="303403" y="107061"/>
                  </a:lnTo>
                  <a:lnTo>
                    <a:pt x="307721" y="108203"/>
                  </a:lnTo>
                  <a:lnTo>
                    <a:pt x="312801" y="110362"/>
                  </a:lnTo>
                  <a:lnTo>
                    <a:pt x="314831" y="107061"/>
                  </a:lnTo>
                  <a:close/>
                </a:path>
                <a:path w="531494" h="281940">
                  <a:moveTo>
                    <a:pt x="86868" y="0"/>
                  </a:moveTo>
                  <a:lnTo>
                    <a:pt x="49530" y="0"/>
                  </a:lnTo>
                  <a:lnTo>
                    <a:pt x="100711" y="53339"/>
                  </a:lnTo>
                  <a:lnTo>
                    <a:pt x="124587" y="53339"/>
                  </a:lnTo>
                  <a:lnTo>
                    <a:pt x="86868" y="0"/>
                  </a:lnTo>
                  <a:close/>
                </a:path>
              </a:pathLst>
            </a:custGeom>
            <a:solidFill>
              <a:srgbClr val="9A9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346835" y="731138"/>
              <a:ext cx="531495" cy="281940"/>
            </a:xfrm>
            <a:custGeom>
              <a:avLst/>
              <a:gdLst/>
              <a:ahLst/>
              <a:cxnLst/>
              <a:rect l="l" t="t" r="r" b="b"/>
              <a:pathLst>
                <a:path w="531494" h="281940">
                  <a:moveTo>
                    <a:pt x="433959" y="106807"/>
                  </a:moveTo>
                  <a:lnTo>
                    <a:pt x="396686" y="116772"/>
                  </a:lnTo>
                  <a:lnTo>
                    <a:pt x="368329" y="151411"/>
                  </a:lnTo>
                  <a:lnTo>
                    <a:pt x="364109" y="163575"/>
                  </a:lnTo>
                  <a:lnTo>
                    <a:pt x="504825" y="163575"/>
                  </a:lnTo>
                  <a:lnTo>
                    <a:pt x="485574" y="127063"/>
                  </a:lnTo>
                  <a:lnTo>
                    <a:pt x="450405" y="108553"/>
                  </a:lnTo>
                  <a:lnTo>
                    <a:pt x="433959" y="106807"/>
                  </a:lnTo>
                  <a:close/>
                </a:path>
                <a:path w="531494" h="281940">
                  <a:moveTo>
                    <a:pt x="97155" y="106807"/>
                  </a:moveTo>
                  <a:lnTo>
                    <a:pt x="59882" y="116772"/>
                  </a:lnTo>
                  <a:lnTo>
                    <a:pt x="31525" y="151411"/>
                  </a:lnTo>
                  <a:lnTo>
                    <a:pt x="27305" y="163575"/>
                  </a:lnTo>
                  <a:lnTo>
                    <a:pt x="168021" y="163575"/>
                  </a:lnTo>
                  <a:lnTo>
                    <a:pt x="148770" y="127063"/>
                  </a:lnTo>
                  <a:lnTo>
                    <a:pt x="113601" y="108553"/>
                  </a:lnTo>
                  <a:lnTo>
                    <a:pt x="97155" y="106807"/>
                  </a:lnTo>
                  <a:close/>
                </a:path>
                <a:path w="531494" h="281940">
                  <a:moveTo>
                    <a:pt x="433578" y="83565"/>
                  </a:moveTo>
                  <a:lnTo>
                    <a:pt x="476980" y="92710"/>
                  </a:lnTo>
                  <a:lnTo>
                    <a:pt x="510666" y="120141"/>
                  </a:lnTo>
                  <a:lnTo>
                    <a:pt x="530044" y="166112"/>
                  </a:lnTo>
                  <a:lnTo>
                    <a:pt x="531495" y="184658"/>
                  </a:lnTo>
                  <a:lnTo>
                    <a:pt x="361696" y="184658"/>
                  </a:lnTo>
                  <a:lnTo>
                    <a:pt x="363293" y="200322"/>
                  </a:lnTo>
                  <a:lnTo>
                    <a:pt x="382778" y="238506"/>
                  </a:lnTo>
                  <a:lnTo>
                    <a:pt x="418586" y="258151"/>
                  </a:lnTo>
                  <a:lnTo>
                    <a:pt x="432942" y="259461"/>
                  </a:lnTo>
                  <a:lnTo>
                    <a:pt x="440058" y="259151"/>
                  </a:lnTo>
                  <a:lnTo>
                    <a:pt x="479099" y="245149"/>
                  </a:lnTo>
                  <a:lnTo>
                    <a:pt x="504825" y="214375"/>
                  </a:lnTo>
                  <a:lnTo>
                    <a:pt x="525272" y="225171"/>
                  </a:lnTo>
                  <a:lnTo>
                    <a:pt x="502031" y="257048"/>
                  </a:lnTo>
                  <a:lnTo>
                    <a:pt x="463764" y="278330"/>
                  </a:lnTo>
                  <a:lnTo>
                    <a:pt x="434975" y="281813"/>
                  </a:lnTo>
                  <a:lnTo>
                    <a:pt x="413166" y="279929"/>
                  </a:lnTo>
                  <a:lnTo>
                    <a:pt x="377074" y="264828"/>
                  </a:lnTo>
                  <a:lnTo>
                    <a:pt x="351430" y="235964"/>
                  </a:lnTo>
                  <a:lnTo>
                    <a:pt x="336803" y="183261"/>
                  </a:lnTo>
                  <a:lnTo>
                    <a:pt x="338165" y="165758"/>
                  </a:lnTo>
                  <a:lnTo>
                    <a:pt x="358775" y="119252"/>
                  </a:lnTo>
                  <a:lnTo>
                    <a:pt x="391461" y="92455"/>
                  </a:lnTo>
                  <a:lnTo>
                    <a:pt x="411335" y="85784"/>
                  </a:lnTo>
                  <a:lnTo>
                    <a:pt x="433578" y="83565"/>
                  </a:lnTo>
                  <a:close/>
                </a:path>
                <a:path w="531494" h="281940">
                  <a:moveTo>
                    <a:pt x="303910" y="83565"/>
                  </a:moveTo>
                  <a:lnTo>
                    <a:pt x="310641" y="83565"/>
                  </a:lnTo>
                  <a:lnTo>
                    <a:pt x="317753" y="85598"/>
                  </a:lnTo>
                  <a:lnTo>
                    <a:pt x="325373" y="89915"/>
                  </a:lnTo>
                  <a:lnTo>
                    <a:pt x="312801" y="110362"/>
                  </a:lnTo>
                  <a:lnTo>
                    <a:pt x="307721" y="108203"/>
                  </a:lnTo>
                  <a:lnTo>
                    <a:pt x="303403" y="107061"/>
                  </a:lnTo>
                  <a:lnTo>
                    <a:pt x="299973" y="107061"/>
                  </a:lnTo>
                  <a:lnTo>
                    <a:pt x="293947" y="107682"/>
                  </a:lnTo>
                  <a:lnTo>
                    <a:pt x="262622" y="138221"/>
                  </a:lnTo>
                  <a:lnTo>
                    <a:pt x="255172" y="190730"/>
                  </a:lnTo>
                  <a:lnTo>
                    <a:pt x="254889" y="213233"/>
                  </a:lnTo>
                  <a:lnTo>
                    <a:pt x="254889" y="276987"/>
                  </a:lnTo>
                  <a:lnTo>
                    <a:pt x="230124" y="276987"/>
                  </a:lnTo>
                  <a:lnTo>
                    <a:pt x="230124" y="88391"/>
                  </a:lnTo>
                  <a:lnTo>
                    <a:pt x="254889" y="88391"/>
                  </a:lnTo>
                  <a:lnTo>
                    <a:pt x="254889" y="115950"/>
                  </a:lnTo>
                  <a:lnTo>
                    <a:pt x="260504" y="108283"/>
                  </a:lnTo>
                  <a:lnTo>
                    <a:pt x="297312" y="84066"/>
                  </a:lnTo>
                  <a:lnTo>
                    <a:pt x="303910" y="83565"/>
                  </a:lnTo>
                  <a:close/>
                </a:path>
                <a:path w="531494" h="281940">
                  <a:moveTo>
                    <a:pt x="96774" y="83565"/>
                  </a:moveTo>
                  <a:lnTo>
                    <a:pt x="140176" y="92710"/>
                  </a:lnTo>
                  <a:lnTo>
                    <a:pt x="173862" y="120141"/>
                  </a:lnTo>
                  <a:lnTo>
                    <a:pt x="193240" y="166112"/>
                  </a:lnTo>
                  <a:lnTo>
                    <a:pt x="194690" y="184658"/>
                  </a:lnTo>
                  <a:lnTo>
                    <a:pt x="24892" y="184658"/>
                  </a:lnTo>
                  <a:lnTo>
                    <a:pt x="26489" y="200322"/>
                  </a:lnTo>
                  <a:lnTo>
                    <a:pt x="45974" y="238506"/>
                  </a:lnTo>
                  <a:lnTo>
                    <a:pt x="81782" y="258151"/>
                  </a:lnTo>
                  <a:lnTo>
                    <a:pt x="96139" y="259461"/>
                  </a:lnTo>
                  <a:lnTo>
                    <a:pt x="103254" y="259151"/>
                  </a:lnTo>
                  <a:lnTo>
                    <a:pt x="142295" y="245149"/>
                  </a:lnTo>
                  <a:lnTo>
                    <a:pt x="168021" y="214375"/>
                  </a:lnTo>
                  <a:lnTo>
                    <a:pt x="188468" y="225171"/>
                  </a:lnTo>
                  <a:lnTo>
                    <a:pt x="165227" y="257048"/>
                  </a:lnTo>
                  <a:lnTo>
                    <a:pt x="126960" y="278330"/>
                  </a:lnTo>
                  <a:lnTo>
                    <a:pt x="98171" y="281813"/>
                  </a:lnTo>
                  <a:lnTo>
                    <a:pt x="76362" y="279929"/>
                  </a:lnTo>
                  <a:lnTo>
                    <a:pt x="40270" y="264828"/>
                  </a:lnTo>
                  <a:lnTo>
                    <a:pt x="14626" y="235964"/>
                  </a:lnTo>
                  <a:lnTo>
                    <a:pt x="0" y="183261"/>
                  </a:lnTo>
                  <a:lnTo>
                    <a:pt x="1361" y="165758"/>
                  </a:lnTo>
                  <a:lnTo>
                    <a:pt x="21971" y="119252"/>
                  </a:lnTo>
                  <a:lnTo>
                    <a:pt x="54657" y="92455"/>
                  </a:lnTo>
                  <a:lnTo>
                    <a:pt x="74531" y="85784"/>
                  </a:lnTo>
                  <a:lnTo>
                    <a:pt x="96774" y="83565"/>
                  </a:lnTo>
                  <a:close/>
                </a:path>
                <a:path w="531494" h="281940">
                  <a:moveTo>
                    <a:pt x="49530" y="0"/>
                  </a:moveTo>
                  <a:lnTo>
                    <a:pt x="86868" y="0"/>
                  </a:lnTo>
                  <a:lnTo>
                    <a:pt x="124587" y="53339"/>
                  </a:lnTo>
                  <a:lnTo>
                    <a:pt x="100711" y="53339"/>
                  </a:lnTo>
                  <a:lnTo>
                    <a:pt x="49530" y="0"/>
                  </a:lnTo>
                  <a:close/>
                </a:path>
              </a:pathLst>
            </a:custGeom>
            <a:ln w="6096">
              <a:solidFill>
                <a:srgbClr val="5152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55875" y="729995"/>
              <a:ext cx="1637538" cy="54635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4831" y="765048"/>
              <a:ext cx="1600200" cy="509777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49860" algn="ctr">
              <a:lnSpc>
                <a:spcPct val="100000"/>
              </a:lnSpc>
              <a:spcBef>
                <a:spcPts val="865"/>
              </a:spcBef>
            </a:pPr>
            <a:r>
              <a:rPr spc="-135" dirty="0"/>
              <a:t>Présentation</a:t>
            </a:r>
            <a:r>
              <a:rPr spc="-55" dirty="0"/>
              <a:t> </a:t>
            </a:r>
            <a:r>
              <a:rPr dirty="0"/>
              <a:t>générale</a:t>
            </a:r>
          </a:p>
          <a:p>
            <a:pPr marL="149860" algn="ctr">
              <a:lnSpc>
                <a:spcPct val="100000"/>
              </a:lnSpc>
              <a:spcBef>
                <a:spcPts val="765"/>
              </a:spcBef>
            </a:pPr>
            <a:r>
              <a:rPr spc="-40" dirty="0"/>
              <a:t>d’u</a:t>
            </a:r>
            <a:r>
              <a:rPr spc="-55" dirty="0"/>
              <a:t>n</a:t>
            </a:r>
            <a:r>
              <a:rPr spc="150" dirty="0"/>
              <a:t>e</a:t>
            </a:r>
            <a:r>
              <a:rPr spc="-35" dirty="0"/>
              <a:t> </a:t>
            </a:r>
            <a:r>
              <a:rPr spc="-185" dirty="0"/>
              <a:t>in</a:t>
            </a:r>
            <a:r>
              <a:rPr spc="-215" dirty="0"/>
              <a:t>s</a:t>
            </a:r>
            <a:r>
              <a:rPr spc="-70" dirty="0"/>
              <a:t>tall</a:t>
            </a:r>
            <a:r>
              <a:rPr spc="-114" dirty="0"/>
              <a:t>a</a:t>
            </a:r>
            <a:r>
              <a:rPr spc="-155" dirty="0"/>
              <a:t>tion</a:t>
            </a:r>
            <a:r>
              <a:rPr spc="-40" dirty="0"/>
              <a:t> </a:t>
            </a:r>
            <a:r>
              <a:rPr spc="125" dirty="0"/>
              <a:t>d</a:t>
            </a:r>
            <a:r>
              <a:rPr spc="120" dirty="0"/>
              <a:t>e</a:t>
            </a:r>
            <a:r>
              <a:rPr spc="-45" dirty="0"/>
              <a:t> </a:t>
            </a:r>
            <a:r>
              <a:rPr spc="-105" dirty="0"/>
              <a:t>l</a:t>
            </a:r>
            <a:r>
              <a:rPr spc="-235" dirty="0"/>
              <a:t>u</a:t>
            </a:r>
            <a:r>
              <a:rPr spc="125" dirty="0"/>
              <a:t>g</a:t>
            </a:r>
            <a:r>
              <a:rPr spc="120" dirty="0"/>
              <a:t>e</a:t>
            </a:r>
            <a:r>
              <a:rPr spc="-55" dirty="0"/>
              <a:t> </a:t>
            </a:r>
            <a:r>
              <a:rPr spc="-165" dirty="0"/>
              <a:t>s</a:t>
            </a:r>
            <a:r>
              <a:rPr spc="-210" dirty="0"/>
              <a:t>u</a:t>
            </a:r>
            <a:r>
              <a:rPr spc="-365" dirty="0"/>
              <a:t>r</a:t>
            </a:r>
            <a:r>
              <a:rPr spc="-25" dirty="0"/>
              <a:t> </a:t>
            </a:r>
            <a:r>
              <a:rPr spc="-70" dirty="0"/>
              <a:t>r</a:t>
            </a:r>
            <a:r>
              <a:rPr spc="-105" dirty="0"/>
              <a:t>a</a:t>
            </a:r>
            <a:r>
              <a:rPr spc="-210" dirty="0"/>
              <a:t>ils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6799" y="263652"/>
              <a:ext cx="5400294" cy="5463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5184" y="298704"/>
              <a:ext cx="5362892" cy="50977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3859" y="822960"/>
              <a:ext cx="4552188" cy="30236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66004" y="812291"/>
              <a:ext cx="3744467" cy="4992623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81990" y="4106672"/>
            <a:ext cx="479107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85" dirty="0">
                <a:solidFill>
                  <a:srgbClr val="FFFFFF"/>
                </a:solidFill>
                <a:latin typeface="Verdana"/>
                <a:cs typeface="Verdana"/>
              </a:rPr>
              <a:t>Tubes</a:t>
            </a:r>
            <a:r>
              <a:rPr sz="1600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85" dirty="0">
                <a:solidFill>
                  <a:srgbClr val="FFFFFF"/>
                </a:solidFill>
                <a:latin typeface="Verdana"/>
                <a:cs typeface="Verdana"/>
              </a:rPr>
              <a:t>extérieurs 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inox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roulement</a:t>
            </a:r>
            <a:r>
              <a:rPr sz="16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</a:rPr>
              <a:t>et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35" dirty="0">
                <a:solidFill>
                  <a:srgbClr val="FFFFFF"/>
                </a:solidFill>
                <a:latin typeface="Verdana"/>
                <a:cs typeface="Verdana"/>
              </a:rPr>
              <a:t>guidage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600" spc="-33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ub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2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600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65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é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rieurs</a:t>
            </a:r>
            <a:r>
              <a:rPr sz="1600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-50" dirty="0">
                <a:solidFill>
                  <a:srgbClr val="FFFFFF"/>
                </a:solidFill>
                <a:latin typeface="Verdana"/>
                <a:cs typeface="Verdana"/>
              </a:rPr>
              <a:t>nox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</a:rPr>
              <a:t>freinage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600" spc="-16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50" dirty="0">
                <a:solidFill>
                  <a:srgbClr val="FFFFFF"/>
                </a:solidFill>
                <a:latin typeface="Verdana"/>
                <a:cs typeface="Verdana"/>
              </a:rPr>
              <a:t>am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130" dirty="0">
                <a:solidFill>
                  <a:srgbClr val="FFFFFF"/>
                </a:solidFill>
                <a:latin typeface="Verdana"/>
                <a:cs typeface="Verdana"/>
              </a:rPr>
              <a:t>c</a:t>
            </a:r>
            <a:r>
              <a:rPr sz="1600" spc="14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-75" dirty="0">
                <a:solidFill>
                  <a:srgbClr val="FFFFFF"/>
                </a:solidFill>
                <a:latin typeface="Verdana"/>
                <a:cs typeface="Verdana"/>
              </a:rPr>
              <a:t>ra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75" dirty="0">
                <a:solidFill>
                  <a:srgbClr val="FFFFFF"/>
                </a:solidFill>
                <a:latin typeface="Verdana"/>
                <a:cs typeface="Verdana"/>
              </a:rPr>
              <a:t>ra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-2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seme</a:t>
            </a:r>
            <a:r>
              <a:rPr sz="1600" spc="-65" dirty="0">
                <a:solidFill>
                  <a:srgbClr val="FFFFFF"/>
                </a:solidFill>
                <a:latin typeface="Verdana"/>
                <a:cs typeface="Verdana"/>
              </a:rPr>
              <a:t>nt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40" dirty="0">
                <a:solidFill>
                  <a:srgbClr val="FFFFFF"/>
                </a:solidFill>
                <a:latin typeface="Verdana"/>
                <a:cs typeface="Verdana"/>
              </a:rPr>
              <a:t>(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600" spc="1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-4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1600" spc="-1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ou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Verdana"/>
                <a:cs typeface="Verdana"/>
              </a:rPr>
              <a:t>cui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1600" spc="-50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40" dirty="0">
                <a:solidFill>
                  <a:srgbClr val="FFFFFF"/>
                </a:solidFill>
                <a:latin typeface="Verdana"/>
                <a:cs typeface="Verdana"/>
              </a:rPr>
              <a:t>)</a:t>
            </a:r>
            <a:endParaRPr sz="1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9660" y="166115"/>
              <a:ext cx="2049017" cy="49606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313" y="199136"/>
              <a:ext cx="2015109" cy="46240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8240" y="1053083"/>
              <a:ext cx="7290816" cy="48600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9660" y="231660"/>
              <a:ext cx="2049017" cy="49757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313" y="264795"/>
              <a:ext cx="2015109" cy="4622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37048" y="981455"/>
              <a:ext cx="3528059" cy="470306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5903" y="981455"/>
              <a:ext cx="3528059" cy="47030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00100" y="103631"/>
            <a:ext cx="7569200" cy="900430"/>
            <a:chOff x="800100" y="103631"/>
            <a:chExt cx="7569200" cy="9004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100" y="103631"/>
              <a:ext cx="762762" cy="89992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9472" y="153923"/>
              <a:ext cx="974597" cy="61798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41932" y="103631"/>
              <a:ext cx="6627114" cy="89992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5898" y="213817"/>
            <a:ext cx="71120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BEBEBE"/>
                </a:solidFill>
              </a:rPr>
              <a:t>2</a:t>
            </a:r>
            <a:r>
              <a:rPr sz="3150" spc="-7" baseline="25132" dirty="0">
                <a:solidFill>
                  <a:srgbClr val="BEBEBE"/>
                </a:solidFill>
              </a:rPr>
              <a:t>ème</a:t>
            </a:r>
            <a:r>
              <a:rPr sz="3150" spc="382" baseline="25132" dirty="0">
                <a:solidFill>
                  <a:srgbClr val="BEBEBE"/>
                </a:solidFill>
              </a:rPr>
              <a:t> </a:t>
            </a:r>
            <a:r>
              <a:rPr sz="3200" spc="-110" dirty="0">
                <a:solidFill>
                  <a:srgbClr val="BEBEBE"/>
                </a:solidFill>
              </a:rPr>
              <a:t>partie:</a:t>
            </a:r>
            <a:r>
              <a:rPr sz="3200" spc="-45" dirty="0">
                <a:solidFill>
                  <a:srgbClr val="BEBEBE"/>
                </a:solidFill>
              </a:rPr>
              <a:t> </a:t>
            </a:r>
            <a:r>
              <a:rPr sz="3200" spc="-25" dirty="0">
                <a:solidFill>
                  <a:srgbClr val="BEBEBE"/>
                </a:solidFill>
              </a:rPr>
              <a:t>le</a:t>
            </a:r>
            <a:r>
              <a:rPr sz="3200" spc="-50" dirty="0">
                <a:solidFill>
                  <a:srgbClr val="BEBEBE"/>
                </a:solidFill>
              </a:rPr>
              <a:t> </a:t>
            </a:r>
            <a:r>
              <a:rPr sz="3200" spc="-130" dirty="0">
                <a:solidFill>
                  <a:srgbClr val="BEBEBE"/>
                </a:solidFill>
              </a:rPr>
              <a:t>projet</a:t>
            </a:r>
            <a:r>
              <a:rPr sz="3200" spc="-50" dirty="0">
                <a:solidFill>
                  <a:srgbClr val="BEBEBE"/>
                </a:solidFill>
              </a:rPr>
              <a:t> </a:t>
            </a:r>
            <a:r>
              <a:rPr sz="3200" spc="125" dirty="0">
                <a:solidFill>
                  <a:srgbClr val="BEBEBE"/>
                </a:solidFill>
              </a:rPr>
              <a:t>de</a:t>
            </a:r>
            <a:r>
              <a:rPr sz="3200" spc="-50" dirty="0">
                <a:solidFill>
                  <a:srgbClr val="BEBEBE"/>
                </a:solidFill>
              </a:rPr>
              <a:t> </a:t>
            </a:r>
            <a:r>
              <a:rPr sz="3200" spc="-125" dirty="0">
                <a:solidFill>
                  <a:srgbClr val="BEBEBE"/>
                </a:solidFill>
              </a:rPr>
              <a:t>Super</a:t>
            </a:r>
            <a:r>
              <a:rPr sz="3200" spc="-40" dirty="0">
                <a:solidFill>
                  <a:srgbClr val="BEBEBE"/>
                </a:solidFill>
              </a:rPr>
              <a:t> </a:t>
            </a:r>
            <a:r>
              <a:rPr sz="3200" spc="-110" dirty="0">
                <a:solidFill>
                  <a:srgbClr val="BEBEBE"/>
                </a:solidFill>
              </a:rPr>
              <a:t>Besse</a:t>
            </a:r>
            <a:endParaRPr sz="3200"/>
          </a:p>
        </p:txBody>
      </p:sp>
      <p:grpSp>
        <p:nvGrpSpPr>
          <p:cNvPr id="7" name="object 7"/>
          <p:cNvGrpSpPr/>
          <p:nvPr/>
        </p:nvGrpSpPr>
        <p:grpSpPr>
          <a:xfrm>
            <a:off x="0" y="1367027"/>
            <a:ext cx="9144000" cy="5491480"/>
            <a:chOff x="0" y="1367027"/>
            <a:chExt cx="9144000" cy="549148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951219"/>
              <a:ext cx="9143999" cy="9067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53755" y="5951219"/>
              <a:ext cx="1190244" cy="66141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5988" y="1367027"/>
              <a:ext cx="7287767" cy="455371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18103" y="160032"/>
              <a:ext cx="3355086" cy="43356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41725" y="189992"/>
              <a:ext cx="3324606" cy="4027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427" y="620400"/>
              <a:ext cx="7961178" cy="58322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670304" y="466344"/>
            <a:ext cx="6266180" cy="450850"/>
            <a:chOff x="1670304" y="466344"/>
            <a:chExt cx="6266180" cy="4508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0304" y="466344"/>
              <a:ext cx="6265926" cy="45034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94561" y="495808"/>
              <a:ext cx="6233795" cy="41871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682548" y="1587246"/>
            <a:ext cx="7722870" cy="4207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6240" algn="l"/>
              </a:tabLst>
            </a:pPr>
            <a:r>
              <a:rPr sz="2250" spc="-250" dirty="0">
                <a:solidFill>
                  <a:srgbClr val="797A7D"/>
                </a:solidFill>
                <a:latin typeface="Cambria"/>
                <a:cs typeface="Cambria"/>
              </a:rPr>
              <a:t>⦿	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5" dirty="0">
                <a:solidFill>
                  <a:srgbClr val="FFFFFF"/>
                </a:solidFill>
                <a:latin typeface="Verdana"/>
                <a:cs typeface="Verdana"/>
              </a:rPr>
              <a:t>dén</a:t>
            </a:r>
            <a:r>
              <a:rPr sz="2800" spc="10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2800" spc="20" dirty="0">
                <a:solidFill>
                  <a:srgbClr val="FFFFFF"/>
                </a:solidFill>
                <a:latin typeface="Verdana"/>
                <a:cs typeface="Verdana"/>
              </a:rPr>
              <a:t>velé</a:t>
            </a:r>
            <a:r>
              <a:rPr sz="2800" spc="1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-500" dirty="0">
                <a:solidFill>
                  <a:srgbClr val="FFFFFF"/>
                </a:solidFill>
                <a:latin typeface="Verdana"/>
                <a:cs typeface="Verdana"/>
              </a:rPr>
              <a:t>:</a:t>
            </a:r>
            <a:r>
              <a:rPr sz="28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40" dirty="0">
                <a:solidFill>
                  <a:srgbClr val="FFFFFF"/>
                </a:solidFill>
                <a:latin typeface="Verdana"/>
                <a:cs typeface="Verdana"/>
              </a:rPr>
              <a:t>13</a:t>
            </a:r>
            <a:r>
              <a:rPr sz="2800" spc="-235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3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96240" algn="l"/>
              </a:tabLst>
            </a:pPr>
            <a:r>
              <a:rPr sz="2250" spc="-250" dirty="0">
                <a:solidFill>
                  <a:srgbClr val="797A7D"/>
                </a:solidFill>
                <a:latin typeface="Cambria"/>
                <a:cs typeface="Cambria"/>
              </a:rPr>
              <a:t>⦿	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75" dirty="0">
                <a:solidFill>
                  <a:srgbClr val="FFFFFF"/>
                </a:solidFill>
                <a:latin typeface="Verdana"/>
                <a:cs typeface="Verdana"/>
              </a:rPr>
              <a:t>pe</a:t>
            </a:r>
            <a:r>
              <a:rPr sz="2800" spc="7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te</a:t>
            </a:r>
            <a:r>
              <a:rPr sz="28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15" dirty="0">
                <a:solidFill>
                  <a:srgbClr val="FFFFFF"/>
                </a:solidFill>
                <a:latin typeface="Verdana"/>
                <a:cs typeface="Verdana"/>
              </a:rPr>
              <a:t>mo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yenn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40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2800" spc="4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-20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2800" spc="-13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15" dirty="0">
                <a:solidFill>
                  <a:srgbClr val="FFFFFF"/>
                </a:solidFill>
                <a:latin typeface="Verdana"/>
                <a:cs typeface="Verdana"/>
              </a:rPr>
              <a:t>mo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nt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-350" dirty="0">
                <a:solidFill>
                  <a:srgbClr val="FFFFFF"/>
                </a:solidFill>
                <a:latin typeface="Verdana"/>
                <a:cs typeface="Verdana"/>
              </a:rPr>
              <a:t>-</a:t>
            </a:r>
            <a:r>
              <a:rPr sz="2800" spc="-9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2800" spc="-19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-150" dirty="0">
                <a:solidFill>
                  <a:srgbClr val="FFFFFF"/>
                </a:solidFill>
                <a:latin typeface="Verdana"/>
                <a:cs typeface="Verdana"/>
              </a:rPr>
              <a:t>ges:</a:t>
            </a:r>
            <a:r>
              <a:rPr sz="28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445" dirty="0">
                <a:solidFill>
                  <a:srgbClr val="FFFFFF"/>
                </a:solidFill>
                <a:latin typeface="Verdana"/>
                <a:cs typeface="Verdana"/>
              </a:rPr>
              <a:t>26%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3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tabLst>
                <a:tab pos="396240" algn="l"/>
              </a:tabLst>
            </a:pPr>
            <a:r>
              <a:rPr sz="2250" spc="-250" dirty="0">
                <a:solidFill>
                  <a:srgbClr val="797A7D"/>
                </a:solidFill>
                <a:latin typeface="Cambria"/>
                <a:cs typeface="Cambria"/>
              </a:rPr>
              <a:t>⦿	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long</a:t>
            </a:r>
            <a:r>
              <a:rPr sz="2800" spc="-1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-95" dirty="0">
                <a:solidFill>
                  <a:srgbClr val="FFFFFF"/>
                </a:solidFill>
                <a:latin typeface="Verdana"/>
                <a:cs typeface="Verdana"/>
              </a:rPr>
              <a:t>eur</a:t>
            </a:r>
            <a:r>
              <a:rPr sz="2800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40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2800" spc="4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-20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2800" spc="-13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15" dirty="0">
                <a:solidFill>
                  <a:srgbClr val="FFFFFF"/>
                </a:solidFill>
                <a:latin typeface="Verdana"/>
                <a:cs typeface="Verdana"/>
              </a:rPr>
              <a:t>mo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nt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-350" dirty="0">
                <a:solidFill>
                  <a:srgbClr val="FFFFFF"/>
                </a:solidFill>
                <a:latin typeface="Verdana"/>
                <a:cs typeface="Verdana"/>
              </a:rPr>
              <a:t>-</a:t>
            </a:r>
            <a:r>
              <a:rPr sz="2800" spc="-9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2800" spc="-19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-75" dirty="0">
                <a:solidFill>
                  <a:srgbClr val="FFFFFF"/>
                </a:solidFill>
                <a:latin typeface="Verdana"/>
                <a:cs typeface="Verdana"/>
              </a:rPr>
              <a:t>ge:</a:t>
            </a:r>
            <a:r>
              <a:rPr sz="28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40" dirty="0">
                <a:solidFill>
                  <a:srgbClr val="FFFFFF"/>
                </a:solidFill>
                <a:latin typeface="Verdana"/>
                <a:cs typeface="Verdana"/>
              </a:rPr>
              <a:t>50</a:t>
            </a:r>
            <a:r>
              <a:rPr sz="2800" spc="-235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3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96240" algn="l"/>
              </a:tabLst>
            </a:pPr>
            <a:r>
              <a:rPr sz="2250" spc="-250" dirty="0">
                <a:solidFill>
                  <a:srgbClr val="797A7D"/>
                </a:solidFill>
                <a:latin typeface="Cambria"/>
                <a:cs typeface="Cambria"/>
              </a:rPr>
              <a:t>⦿	</a:t>
            </a:r>
            <a:r>
              <a:rPr sz="2800" spc="-20" dirty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FFFFFF"/>
                </a:solidFill>
                <a:latin typeface="Verdana"/>
                <a:cs typeface="Verdana"/>
              </a:rPr>
              <a:t>longueu</a:t>
            </a:r>
            <a:r>
              <a:rPr sz="2800" spc="-35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2800" spc="-20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160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2800" spc="15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2800" spc="1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175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2800" spc="-120" dirty="0">
                <a:solidFill>
                  <a:srgbClr val="FFFFFF"/>
                </a:solidFill>
                <a:latin typeface="Verdana"/>
                <a:cs typeface="Verdana"/>
              </a:rPr>
              <a:t>es</a:t>
            </a:r>
            <a:r>
              <a:rPr sz="2800" spc="135" dirty="0">
                <a:solidFill>
                  <a:srgbClr val="FFFFFF"/>
                </a:solidFill>
                <a:latin typeface="Verdana"/>
                <a:cs typeface="Verdana"/>
              </a:rPr>
              <a:t>ce</a:t>
            </a:r>
            <a:r>
              <a:rPr sz="2800" spc="145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2800" spc="-170" dirty="0">
                <a:solidFill>
                  <a:srgbClr val="FFFFFF"/>
                </a:solidFill>
                <a:latin typeface="Verdana"/>
                <a:cs typeface="Verdana"/>
              </a:rPr>
              <a:t>te:</a:t>
            </a:r>
            <a:r>
              <a:rPr sz="28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29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35" dirty="0">
                <a:solidFill>
                  <a:srgbClr val="FFFFFF"/>
                </a:solidFill>
                <a:latin typeface="Verdana"/>
                <a:cs typeface="Verdana"/>
              </a:rPr>
              <a:t>30</a:t>
            </a:r>
            <a:r>
              <a:rPr sz="2800" spc="-229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28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3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tabLst>
                <a:tab pos="396240" algn="l"/>
              </a:tabLst>
            </a:pPr>
            <a:r>
              <a:rPr sz="2250" spc="-250" dirty="0">
                <a:solidFill>
                  <a:srgbClr val="797A7D"/>
                </a:solidFill>
                <a:latin typeface="Cambria"/>
                <a:cs typeface="Cambria"/>
              </a:rPr>
              <a:t>⦿	</a:t>
            </a:r>
            <a:r>
              <a:rPr sz="2800" spc="-5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2800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65" dirty="0">
                <a:solidFill>
                  <a:srgbClr val="FFFFFF"/>
                </a:solidFill>
                <a:latin typeface="Verdana"/>
                <a:cs typeface="Verdana"/>
              </a:rPr>
              <a:t>bo</a:t>
            </a:r>
            <a:r>
              <a:rPr sz="2800" spc="80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2800" spc="95" dirty="0">
                <a:solidFill>
                  <a:srgbClr val="FFFFFF"/>
                </a:solidFill>
                <a:latin typeface="Verdana"/>
                <a:cs typeface="Verdana"/>
              </a:rPr>
              <a:t>cle</a:t>
            </a:r>
            <a:r>
              <a:rPr sz="2800" spc="-1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15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35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28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240" dirty="0">
                <a:solidFill>
                  <a:srgbClr val="FFFFFF"/>
                </a:solidFill>
                <a:latin typeface="Verdana"/>
                <a:cs typeface="Verdana"/>
              </a:rPr>
              <a:t>80</a:t>
            </a:r>
            <a:r>
              <a:rPr sz="2800" spc="-235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28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2800">
              <a:latin typeface="Verdana"/>
              <a:cs typeface="Verdan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5951219"/>
            <a:ext cx="9144000" cy="906780"/>
            <a:chOff x="0" y="5951219"/>
            <a:chExt cx="9144000" cy="90678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951219"/>
              <a:ext cx="9143999" cy="9067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53755" y="5951220"/>
              <a:ext cx="1190244" cy="6614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011" y="187578"/>
            <a:ext cx="63474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spc="40" dirty="0">
                <a:solidFill>
                  <a:srgbClr val="BEBEBE"/>
                </a:solidFill>
                <a:latin typeface="Verdana"/>
                <a:cs typeface="Verdana"/>
              </a:rPr>
              <a:t>Vue</a:t>
            </a:r>
            <a:r>
              <a:rPr sz="3000" b="0" spc="-240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000" b="0" spc="25" dirty="0">
                <a:solidFill>
                  <a:srgbClr val="BEBEBE"/>
                </a:solidFill>
                <a:latin typeface="Verdana"/>
                <a:cs typeface="Verdana"/>
              </a:rPr>
              <a:t>d’ensemble</a:t>
            </a:r>
            <a:r>
              <a:rPr sz="3000" b="0" spc="-235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000" b="0" spc="85" dirty="0">
                <a:solidFill>
                  <a:srgbClr val="BEBEBE"/>
                </a:solidFill>
                <a:latin typeface="Verdana"/>
                <a:cs typeface="Verdana"/>
              </a:rPr>
              <a:t>d’une</a:t>
            </a:r>
            <a:r>
              <a:rPr sz="3000" b="0" spc="-245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000" b="0" spc="-100" dirty="0">
                <a:solidFill>
                  <a:srgbClr val="BEBEBE"/>
                </a:solidFill>
                <a:latin typeface="Verdana"/>
                <a:cs typeface="Verdana"/>
              </a:rPr>
              <a:t>installation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567" y="981455"/>
            <a:ext cx="7153656" cy="56159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3679" y="548627"/>
              <a:ext cx="4072890" cy="3436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97302" y="577976"/>
              <a:ext cx="4041394" cy="313055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599948" y="1661871"/>
            <a:ext cx="7102475" cy="341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0" dirty="0">
                <a:solidFill>
                  <a:srgbClr val="FFFFFF"/>
                </a:solidFill>
                <a:latin typeface="Verdana"/>
                <a:cs typeface="Verdana"/>
              </a:rPr>
              <a:t>L’installation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est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45" dirty="0">
                <a:solidFill>
                  <a:srgbClr val="FFFFFF"/>
                </a:solidFill>
                <a:latin typeface="Verdana"/>
                <a:cs typeface="Verdana"/>
              </a:rPr>
              <a:t>boucle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Verdana"/>
                <a:cs typeface="Verdana"/>
              </a:rPr>
              <a:t>fermée</a:t>
            </a:r>
            <a:r>
              <a:rPr sz="16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</a:rPr>
              <a:t>et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Verdana"/>
                <a:cs typeface="Verdana"/>
              </a:rPr>
              <a:t>constituée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Verdana"/>
                <a:cs typeface="Verdana"/>
              </a:rPr>
              <a:t>des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Verdana"/>
                <a:cs typeface="Verdana"/>
              </a:rPr>
              <a:t>éléments</a:t>
            </a:r>
            <a:r>
              <a:rPr sz="1600" spc="-1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10" dirty="0">
                <a:solidFill>
                  <a:srgbClr val="FFFFFF"/>
                </a:solidFill>
                <a:latin typeface="Verdana"/>
                <a:cs typeface="Verdana"/>
              </a:rPr>
              <a:t>suivants: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7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00" dirty="0">
                <a:solidFill>
                  <a:srgbClr val="FFFFFF"/>
                </a:solidFill>
                <a:latin typeface="Verdana"/>
                <a:cs typeface="Verdana"/>
              </a:rPr>
              <a:t>Un</a:t>
            </a:r>
            <a:r>
              <a:rPr sz="1600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Verdana"/>
                <a:cs typeface="Verdana"/>
              </a:rPr>
              <a:t>remonte-luges,</a:t>
            </a:r>
            <a:r>
              <a:rPr sz="160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Verdana"/>
                <a:cs typeface="Verdana"/>
              </a:rPr>
              <a:t>éventuellement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Verdana"/>
                <a:cs typeface="Verdana"/>
              </a:rPr>
              <a:t>station</a:t>
            </a:r>
            <a:r>
              <a:rPr sz="16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</a:rPr>
              <a:t>déviation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60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ne</a:t>
            </a:r>
            <a:r>
              <a:rPr sz="16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Verdana"/>
                <a:cs typeface="Verdana"/>
              </a:rPr>
              <a:t>g</a:t>
            </a:r>
            <a:r>
              <a:rPr sz="1600" spc="-5" dirty="0">
                <a:solidFill>
                  <a:srgbClr val="FFFFFF"/>
                </a:solidFill>
                <a:latin typeface="Verdana"/>
                <a:cs typeface="Verdana"/>
              </a:rPr>
              <a:t>ar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2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600" spc="55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al</a:t>
            </a:r>
            <a:r>
              <a:rPr sz="16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80" dirty="0">
                <a:solidFill>
                  <a:srgbClr val="FFFFFF"/>
                </a:solidFill>
                <a:latin typeface="Verdana"/>
                <a:cs typeface="Verdana"/>
              </a:rPr>
              <a:t>(</a:t>
            </a:r>
            <a:r>
              <a:rPr sz="1600" spc="-105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55" dirty="0">
                <a:solidFill>
                  <a:srgbClr val="FFFFFF"/>
                </a:solidFill>
                <a:latin typeface="Verdana"/>
                <a:cs typeface="Verdana"/>
              </a:rPr>
              <a:t>ns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o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140" dirty="0">
                <a:solidFill>
                  <a:srgbClr val="FFFFFF"/>
                </a:solidFill>
                <a:latin typeface="Verdana"/>
                <a:cs typeface="Verdana"/>
              </a:rPr>
              <a:t>)</a:t>
            </a:r>
            <a:r>
              <a:rPr sz="16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9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gare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r>
              <a:rPr sz="1600" spc="-20" dirty="0">
                <a:solidFill>
                  <a:srgbClr val="FFFFFF"/>
                </a:solidFill>
                <a:latin typeface="Verdana"/>
                <a:cs typeface="Verdana"/>
              </a:rPr>
              <a:t>ont</a:t>
            </a:r>
            <a:r>
              <a:rPr sz="1600" spc="-140" dirty="0">
                <a:solidFill>
                  <a:srgbClr val="FFFFFF"/>
                </a:solidFill>
                <a:latin typeface="Verdana"/>
                <a:cs typeface="Verdana"/>
              </a:rPr>
              <a:t> (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Verdana"/>
                <a:cs typeface="Verdana"/>
              </a:rPr>
              <a:t>mot</a:t>
            </a:r>
            <a:r>
              <a:rPr sz="1600" spc="-40" dirty="0">
                <a:solidFill>
                  <a:srgbClr val="FFFFFF"/>
                </a:solidFill>
                <a:latin typeface="Verdana"/>
                <a:cs typeface="Verdana"/>
              </a:rPr>
              <a:t>rice)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00" dirty="0">
                <a:solidFill>
                  <a:srgbClr val="FFFFFF"/>
                </a:solidFill>
                <a:latin typeface="Verdana"/>
                <a:cs typeface="Verdana"/>
              </a:rPr>
              <a:t>Un </a:t>
            </a:r>
            <a:r>
              <a:rPr sz="1600" spc="10" dirty="0">
                <a:solidFill>
                  <a:srgbClr val="FFFFFF"/>
                </a:solidFill>
                <a:latin typeface="Verdana"/>
                <a:cs typeface="Verdana"/>
              </a:rPr>
              <a:t>quai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Verdana"/>
                <a:cs typeface="Verdana"/>
              </a:rPr>
              <a:t>d’embarquement,</a:t>
            </a:r>
            <a:r>
              <a:rPr sz="1600" spc="-1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Verdana"/>
                <a:cs typeface="Verdana"/>
              </a:rPr>
              <a:t>un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10" dirty="0">
                <a:solidFill>
                  <a:srgbClr val="FFFFFF"/>
                </a:solidFill>
                <a:latin typeface="Verdana"/>
                <a:cs typeface="Verdana"/>
              </a:rPr>
              <a:t>quai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débarquement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60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1600" spc="-4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1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Verdana"/>
                <a:cs typeface="Verdana"/>
              </a:rPr>
              <a:t>g</a:t>
            </a:r>
            <a:r>
              <a:rPr sz="1600" spc="35" dirty="0">
                <a:solidFill>
                  <a:srgbClr val="FFFFFF"/>
                </a:solidFill>
                <a:latin typeface="Verdana"/>
                <a:cs typeface="Verdana"/>
              </a:rPr>
              <a:t>arag</a:t>
            </a:r>
            <a:r>
              <a:rPr sz="1600" spc="4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125" dirty="0">
                <a:solidFill>
                  <a:srgbClr val="FFFFFF"/>
                </a:solidFill>
                <a:latin typeface="Verdana"/>
                <a:cs typeface="Verdana"/>
              </a:rPr>
              <a:t>à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ug</a:t>
            </a:r>
            <a:r>
              <a:rPr sz="1600" spc="2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2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6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8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9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r>
              <a:rPr sz="1600" spc="-90" dirty="0">
                <a:solidFill>
                  <a:srgbClr val="FFFFFF"/>
                </a:solidFill>
                <a:latin typeface="Verdana"/>
                <a:cs typeface="Verdana"/>
              </a:rPr>
              <a:t>os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80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r>
              <a:rPr sz="1600" spc="-5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-10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</a:rPr>
              <a:t>o</a:t>
            </a:r>
            <a:r>
              <a:rPr sz="1600" spc="-25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90" dirty="0">
                <a:solidFill>
                  <a:srgbClr val="FFFFFF"/>
                </a:solidFill>
                <a:latin typeface="Verdana"/>
                <a:cs typeface="Verdana"/>
              </a:rPr>
              <a:t>age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6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130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6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r>
              <a:rPr sz="1600" spc="-5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600" spc="-180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600" spc="-14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sce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600" spc="-7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6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endParaRPr sz="1600">
              <a:latin typeface="Verdana"/>
              <a:cs typeface="Verdana"/>
            </a:endParaRPr>
          </a:p>
          <a:p>
            <a:pPr marL="396875" indent="-384810">
              <a:lnSpc>
                <a:spcPct val="100000"/>
              </a:lnSpc>
              <a:spcBef>
                <a:spcPts val="1345"/>
              </a:spcBef>
              <a:buClr>
                <a:srgbClr val="797A7D"/>
              </a:buClr>
              <a:buSzPct val="78125"/>
              <a:buAutoNum type="arabicPeriod"/>
              <a:tabLst>
                <a:tab pos="396875" algn="l"/>
                <a:tab pos="397510" algn="l"/>
              </a:tabLst>
            </a:pPr>
            <a:r>
              <a:rPr sz="1600" spc="-16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7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2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6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10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ug</a:t>
            </a:r>
            <a:r>
              <a:rPr sz="1600" spc="2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600" spc="-2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78" y="0"/>
            <a:ext cx="9147175" cy="6858000"/>
            <a:chOff x="-1778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7216" y="294119"/>
              <a:ext cx="2916174" cy="43968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5283" y="329311"/>
              <a:ext cx="2878709" cy="40195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2627" y="522731"/>
              <a:ext cx="186677" cy="7543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94505" y="560933"/>
              <a:ext cx="143510" cy="32384"/>
            </a:xfrm>
            <a:custGeom>
              <a:avLst/>
              <a:gdLst/>
              <a:ahLst/>
              <a:cxnLst/>
              <a:rect l="l" t="t" r="r" b="b"/>
              <a:pathLst>
                <a:path w="143510" h="32384">
                  <a:moveTo>
                    <a:pt x="143243" y="0"/>
                  </a:moveTo>
                  <a:lnTo>
                    <a:pt x="0" y="0"/>
                  </a:lnTo>
                  <a:lnTo>
                    <a:pt x="0" y="31775"/>
                  </a:lnTo>
                  <a:lnTo>
                    <a:pt x="143243" y="31775"/>
                  </a:lnTo>
                  <a:lnTo>
                    <a:pt x="143243" y="0"/>
                  </a:lnTo>
                  <a:close/>
                </a:path>
              </a:pathLst>
            </a:custGeom>
            <a:solidFill>
              <a:srgbClr val="9A9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94505" y="560933"/>
              <a:ext cx="143510" cy="32384"/>
            </a:xfrm>
            <a:custGeom>
              <a:avLst/>
              <a:gdLst/>
              <a:ahLst/>
              <a:cxnLst/>
              <a:rect l="l" t="t" r="r" b="b"/>
              <a:pathLst>
                <a:path w="143510" h="32384">
                  <a:moveTo>
                    <a:pt x="0" y="31775"/>
                  </a:moveTo>
                  <a:lnTo>
                    <a:pt x="143243" y="31775"/>
                  </a:lnTo>
                  <a:lnTo>
                    <a:pt x="143243" y="0"/>
                  </a:lnTo>
                  <a:lnTo>
                    <a:pt x="0" y="0"/>
                  </a:lnTo>
                  <a:lnTo>
                    <a:pt x="0" y="31775"/>
                  </a:lnTo>
                  <a:close/>
                </a:path>
              </a:pathLst>
            </a:custGeom>
            <a:ln w="6096">
              <a:solidFill>
                <a:srgbClr val="5152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57700" y="289559"/>
              <a:ext cx="1328165" cy="54787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86401" y="325120"/>
              <a:ext cx="1289685" cy="5097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55436" y="969263"/>
              <a:ext cx="2153412" cy="323850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22021" y="4257802"/>
            <a:ext cx="893254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35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800" spc="-55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1800" spc="-200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800" spc="-165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800" spc="13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800" spc="-125" dirty="0">
                <a:solidFill>
                  <a:srgbClr val="FFFFFF"/>
                </a:solidFill>
                <a:latin typeface="Verdana"/>
                <a:cs typeface="Verdana"/>
              </a:rPr>
              <a:t>ll</a:t>
            </a:r>
            <a:r>
              <a:rPr sz="1800" spc="13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800" spc="-114" dirty="0">
                <a:solidFill>
                  <a:srgbClr val="FFFFFF"/>
                </a:solidFill>
                <a:latin typeface="Verdana"/>
                <a:cs typeface="Verdana"/>
              </a:rPr>
              <a:t>ti</a:t>
            </a:r>
            <a:r>
              <a:rPr sz="1800" spc="20" dirty="0">
                <a:solidFill>
                  <a:srgbClr val="FFFFFF"/>
                </a:solidFill>
                <a:latin typeface="Verdana"/>
                <a:cs typeface="Verdana"/>
              </a:rPr>
              <a:t>on</a:t>
            </a:r>
            <a:r>
              <a:rPr sz="18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45" dirty="0">
                <a:solidFill>
                  <a:srgbClr val="FFFFFF"/>
                </a:solidFill>
                <a:latin typeface="Verdana"/>
                <a:cs typeface="Verdana"/>
              </a:rPr>
              <a:t>à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FFFFFF"/>
                </a:solidFill>
                <a:latin typeface="Verdana"/>
                <a:cs typeface="Verdana"/>
              </a:rPr>
              <a:t>câb</a:t>
            </a:r>
            <a:r>
              <a:rPr sz="1800" spc="5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8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800" spc="-160" dirty="0">
                <a:solidFill>
                  <a:srgbClr val="FFFFFF"/>
                </a:solidFill>
                <a:latin typeface="Verdana"/>
                <a:cs typeface="Verdana"/>
              </a:rPr>
              <a:t>,</a:t>
            </a:r>
            <a:endParaRPr sz="1800">
              <a:latin typeface="Verdana"/>
              <a:cs typeface="Verdana"/>
            </a:endParaRPr>
          </a:p>
          <a:p>
            <a:pPr marL="12700" marR="2022475">
              <a:lnSpc>
                <a:spcPct val="100000"/>
              </a:lnSpc>
            </a:pPr>
            <a:r>
              <a:rPr sz="1800" spc="-110" dirty="0">
                <a:solidFill>
                  <a:srgbClr val="FFFFFF"/>
                </a:solidFill>
                <a:latin typeface="Verdana"/>
                <a:cs typeface="Verdana"/>
              </a:rPr>
              <a:t>Les </a:t>
            </a:r>
            <a:r>
              <a:rPr sz="1800" spc="-50" dirty="0">
                <a:solidFill>
                  <a:srgbClr val="FFFFFF"/>
                </a:solidFill>
                <a:latin typeface="Verdana"/>
                <a:cs typeface="Verdana"/>
              </a:rPr>
              <a:t>luges </a:t>
            </a:r>
            <a:r>
              <a:rPr sz="1800" spc="-80" dirty="0">
                <a:solidFill>
                  <a:srgbClr val="FFFFFF"/>
                </a:solidFill>
                <a:latin typeface="Verdana"/>
                <a:cs typeface="Verdana"/>
              </a:rPr>
              <a:t>sont </a:t>
            </a:r>
            <a:r>
              <a:rPr sz="1800" spc="-65" dirty="0">
                <a:solidFill>
                  <a:srgbClr val="FFFFFF"/>
                </a:solidFill>
                <a:latin typeface="Verdana"/>
                <a:cs typeface="Verdana"/>
              </a:rPr>
              <a:t>reliées </a:t>
            </a:r>
            <a:r>
              <a:rPr sz="1800" spc="45" dirty="0">
                <a:solidFill>
                  <a:srgbClr val="FFFFFF"/>
                </a:solidFill>
                <a:latin typeface="Verdana"/>
                <a:cs typeface="Verdana"/>
              </a:rPr>
              <a:t>au </a:t>
            </a:r>
            <a:r>
              <a:rPr sz="1800" spc="85" dirty="0">
                <a:solidFill>
                  <a:srgbClr val="FFFFFF"/>
                </a:solidFill>
                <a:latin typeface="Verdana"/>
                <a:cs typeface="Verdana"/>
              </a:rPr>
              <a:t>câble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par une </a:t>
            </a:r>
            <a:r>
              <a:rPr sz="1800" spc="50" dirty="0">
                <a:solidFill>
                  <a:srgbClr val="FFFFFF"/>
                </a:solidFill>
                <a:latin typeface="Verdana"/>
                <a:cs typeface="Verdana"/>
              </a:rPr>
              <a:t>pince 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et </a:t>
            </a:r>
            <a:r>
              <a:rPr sz="1800" spc="-60" dirty="0">
                <a:solidFill>
                  <a:srgbClr val="FFFFFF"/>
                </a:solidFill>
                <a:latin typeface="Verdana"/>
                <a:cs typeface="Verdana"/>
              </a:rPr>
              <a:t>transportées </a:t>
            </a:r>
            <a:r>
              <a:rPr sz="1800" spc="-6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45" dirty="0">
                <a:solidFill>
                  <a:srgbClr val="FFFFFF"/>
                </a:solidFill>
                <a:latin typeface="Verdana"/>
                <a:cs typeface="Verdana"/>
              </a:rPr>
              <a:t>à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18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FFFFFF"/>
                </a:solidFill>
                <a:latin typeface="Verdana"/>
                <a:cs typeface="Verdana"/>
              </a:rPr>
              <a:t>vitesse</a:t>
            </a:r>
            <a:r>
              <a:rPr sz="18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0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8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130" dirty="0">
                <a:solidFill>
                  <a:srgbClr val="FFFFFF"/>
                </a:solidFill>
                <a:latin typeface="Verdana"/>
                <a:cs typeface="Verdana"/>
              </a:rPr>
              <a:t>2m/s,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Verdana"/>
                <a:cs typeface="Verdana"/>
              </a:rPr>
              <a:t>elle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400" dirty="0">
                <a:solidFill>
                  <a:srgbClr val="FFFFFF"/>
                </a:solidFill>
                <a:latin typeface="Verdana"/>
                <a:cs typeface="Verdana"/>
              </a:rPr>
              <a:t>«</a:t>
            </a:r>
            <a:r>
              <a:rPr sz="1800" spc="-3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55" dirty="0">
                <a:solidFill>
                  <a:srgbClr val="FFFFFF"/>
                </a:solidFill>
                <a:latin typeface="Verdana"/>
                <a:cs typeface="Verdana"/>
              </a:rPr>
              <a:t>accrochent</a:t>
            </a:r>
            <a:r>
              <a:rPr sz="18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400" dirty="0">
                <a:solidFill>
                  <a:srgbClr val="FFFFFF"/>
                </a:solidFill>
                <a:latin typeface="Verdana"/>
                <a:cs typeface="Verdana"/>
              </a:rPr>
              <a:t>»</a:t>
            </a:r>
            <a:r>
              <a:rPr sz="1800" spc="-3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Verdana"/>
                <a:cs typeface="Verdana"/>
              </a:rPr>
              <a:t>le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90" dirty="0">
                <a:solidFill>
                  <a:srgbClr val="FFFFFF"/>
                </a:solidFill>
                <a:latin typeface="Verdana"/>
                <a:cs typeface="Verdana"/>
              </a:rPr>
              <a:t>câble</a:t>
            </a:r>
            <a:r>
              <a:rPr sz="1800" spc="-1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Verdana"/>
                <a:cs typeface="Verdana"/>
              </a:rPr>
              <a:t>par</a:t>
            </a:r>
            <a:r>
              <a:rPr sz="18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Verdana"/>
                <a:cs typeface="Verdana"/>
              </a:rPr>
              <a:t>gravité</a:t>
            </a:r>
            <a:endParaRPr sz="1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5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800" spc="-40" dirty="0">
                <a:solidFill>
                  <a:srgbClr val="FFFFFF"/>
                </a:solidFill>
                <a:latin typeface="Verdana"/>
                <a:cs typeface="Verdana"/>
              </a:rPr>
              <a:t>Pas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0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800" spc="-1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75" dirty="0">
                <a:solidFill>
                  <a:srgbClr val="FFFFFF"/>
                </a:solidFill>
                <a:latin typeface="Verdana"/>
                <a:cs typeface="Verdana"/>
              </a:rPr>
              <a:t>limite</a:t>
            </a:r>
            <a:r>
              <a:rPr sz="1800" spc="-1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8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pente,</a:t>
            </a:r>
            <a:r>
              <a:rPr sz="1800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Verdana"/>
                <a:cs typeface="Verdana"/>
              </a:rPr>
              <a:t>des</a:t>
            </a:r>
            <a:r>
              <a:rPr sz="1800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Verdana"/>
                <a:cs typeface="Verdana"/>
              </a:rPr>
              <a:t>déviations</a:t>
            </a:r>
            <a:r>
              <a:rPr sz="18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FFFFFF"/>
                </a:solidFill>
                <a:latin typeface="Verdana"/>
                <a:cs typeface="Verdana"/>
              </a:rPr>
              <a:t>angulaires</a:t>
            </a:r>
            <a:r>
              <a:rPr sz="18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80" dirty="0">
                <a:solidFill>
                  <a:srgbClr val="FFFFFF"/>
                </a:solidFill>
                <a:latin typeface="Verdana"/>
                <a:cs typeface="Verdana"/>
              </a:rPr>
              <a:t>sont</a:t>
            </a:r>
            <a:r>
              <a:rPr sz="18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70" dirty="0">
                <a:solidFill>
                  <a:srgbClr val="FFFFFF"/>
                </a:solidFill>
                <a:latin typeface="Verdana"/>
                <a:cs typeface="Verdana"/>
              </a:rPr>
              <a:t>possibles</a:t>
            </a:r>
            <a:r>
              <a:rPr sz="18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FFFFFF"/>
                </a:solidFill>
                <a:latin typeface="Verdana"/>
                <a:cs typeface="Verdana"/>
              </a:rPr>
              <a:t>avec</a:t>
            </a:r>
            <a:r>
              <a:rPr sz="1800" spc="-1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18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FFFFFF"/>
                </a:solidFill>
                <a:latin typeface="Verdana"/>
                <a:cs typeface="Verdana"/>
              </a:rPr>
              <a:t>station </a:t>
            </a:r>
            <a:r>
              <a:rPr sz="1800" spc="-6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FFFFFF"/>
                </a:solidFill>
                <a:latin typeface="Verdana"/>
                <a:cs typeface="Verdana"/>
              </a:rPr>
              <a:t>intermédiaire</a:t>
            </a:r>
            <a:endParaRPr sz="180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832103"/>
            <a:ext cx="5778500" cy="3478529"/>
            <a:chOff x="0" y="832103"/>
            <a:chExt cx="5778500" cy="3478529"/>
          </a:xfrm>
        </p:grpSpPr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832103"/>
              <a:ext cx="3010662" cy="347852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11067" y="883919"/>
              <a:ext cx="2567177" cy="331241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78" y="0"/>
            <a:ext cx="9147175" cy="6858000"/>
            <a:chOff x="-1778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61488" y="307847"/>
              <a:ext cx="3228593" cy="5478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9808" y="343915"/>
              <a:ext cx="3191891" cy="50977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99948" y="1150061"/>
            <a:ext cx="284670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spc="-260" dirty="0">
                <a:solidFill>
                  <a:srgbClr val="797A7D"/>
                </a:solidFill>
                <a:latin typeface="Cambria"/>
                <a:cs typeface="Cambria"/>
              </a:rPr>
              <a:t>⦿ </a:t>
            </a:r>
            <a:r>
              <a:rPr sz="2400" b="0" spc="-175" dirty="0">
                <a:solidFill>
                  <a:srgbClr val="797A7D"/>
                </a:solidFill>
                <a:latin typeface="Cambria"/>
                <a:cs typeface="Cambria"/>
              </a:rPr>
              <a:t> </a:t>
            </a:r>
            <a:r>
              <a:rPr sz="3000" b="0" spc="-150" dirty="0">
                <a:latin typeface="Verdana"/>
                <a:cs typeface="Verdana"/>
              </a:rPr>
              <a:t>Un</a:t>
            </a:r>
            <a:r>
              <a:rPr sz="3000" b="0" spc="-245" dirty="0">
                <a:latin typeface="Verdana"/>
                <a:cs typeface="Verdana"/>
              </a:rPr>
              <a:t> </a:t>
            </a:r>
            <a:r>
              <a:rPr sz="3000" b="0" spc="160" dirty="0">
                <a:latin typeface="Verdana"/>
                <a:cs typeface="Verdana"/>
              </a:rPr>
              <a:t>g</a:t>
            </a:r>
            <a:r>
              <a:rPr sz="3000" b="0" spc="135" dirty="0">
                <a:latin typeface="Verdana"/>
                <a:cs typeface="Verdana"/>
              </a:rPr>
              <a:t>é</a:t>
            </a:r>
            <a:r>
              <a:rPr sz="3000" b="0" spc="-45" dirty="0">
                <a:latin typeface="Verdana"/>
                <a:cs typeface="Verdana"/>
              </a:rPr>
              <a:t>nie</a:t>
            </a:r>
            <a:r>
              <a:rPr sz="3000" b="0" spc="-240" dirty="0">
                <a:latin typeface="Verdana"/>
                <a:cs typeface="Verdana"/>
              </a:rPr>
              <a:t> </a:t>
            </a:r>
            <a:r>
              <a:rPr sz="3000" b="0" spc="380" dirty="0">
                <a:latin typeface="Verdana"/>
                <a:cs typeface="Verdana"/>
              </a:rPr>
              <a:t>c</a:t>
            </a:r>
            <a:r>
              <a:rPr sz="3000" b="0" spc="-200" dirty="0">
                <a:latin typeface="Verdana"/>
                <a:cs typeface="Verdana"/>
              </a:rPr>
              <a:t>ivil</a:t>
            </a:r>
            <a:endParaRPr sz="30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9948" y="1699386"/>
            <a:ext cx="40176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65" dirty="0">
                <a:solidFill>
                  <a:srgbClr val="797A7D"/>
                </a:solidFill>
                <a:latin typeface="Cambria"/>
                <a:cs typeface="Cambria"/>
              </a:rPr>
              <a:t>⦿ </a:t>
            </a:r>
            <a:r>
              <a:rPr sz="2400" spc="-170" dirty="0">
                <a:solidFill>
                  <a:srgbClr val="797A7D"/>
                </a:solidFill>
                <a:latin typeface="Cambria"/>
                <a:cs typeface="Cambria"/>
              </a:rPr>
              <a:t> </a:t>
            </a:r>
            <a:r>
              <a:rPr sz="3000" spc="-50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3000" spc="-2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25" dirty="0">
                <a:solidFill>
                  <a:srgbClr val="FFFFFF"/>
                </a:solidFill>
                <a:latin typeface="Verdana"/>
                <a:cs typeface="Verdana"/>
              </a:rPr>
              <a:t>te</a:t>
            </a:r>
            <a:r>
              <a:rPr sz="3000" spc="-45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3000" spc="-135" dirty="0">
                <a:solidFill>
                  <a:srgbClr val="FFFFFF"/>
                </a:solidFill>
                <a:latin typeface="Verdana"/>
                <a:cs typeface="Verdana"/>
              </a:rPr>
              <a:t>sio</a:t>
            </a:r>
            <a:r>
              <a:rPr sz="3000" spc="-170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3000" spc="-2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320" dirty="0">
                <a:solidFill>
                  <a:srgbClr val="FFFFFF"/>
                </a:solidFill>
                <a:latin typeface="Verdana"/>
                <a:cs typeface="Verdana"/>
              </a:rPr>
              <a:t>su</a:t>
            </a:r>
            <a:r>
              <a:rPr sz="3000" spc="-229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3000" spc="-2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215" dirty="0">
                <a:solidFill>
                  <a:srgbClr val="FFFFFF"/>
                </a:solidFill>
                <a:latin typeface="Verdana"/>
                <a:cs typeface="Verdana"/>
              </a:rPr>
              <a:t>lor</a:t>
            </a:r>
            <a:r>
              <a:rPr sz="3000" spc="-220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3000" spc="-170" dirty="0">
                <a:solidFill>
                  <a:srgbClr val="FFFFFF"/>
                </a:solidFill>
                <a:latin typeface="Verdana"/>
                <a:cs typeface="Verdana"/>
              </a:rPr>
              <a:t>y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76755" y="2563367"/>
            <a:ext cx="5321046" cy="35288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78" y="0"/>
            <a:ext cx="9147175" cy="6858000"/>
            <a:chOff x="-1778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8511" y="458723"/>
              <a:ext cx="4322826" cy="45034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6845" y="494156"/>
              <a:ext cx="4285094" cy="413512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642924" y="1203575"/>
            <a:ext cx="3991610" cy="112268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2400" spc="-265" dirty="0">
                <a:solidFill>
                  <a:srgbClr val="797A7D"/>
                </a:solidFill>
                <a:latin typeface="Cambria"/>
                <a:cs typeface="Cambria"/>
              </a:rPr>
              <a:t>⦿ </a:t>
            </a:r>
            <a:r>
              <a:rPr sz="2400" spc="-175" dirty="0">
                <a:solidFill>
                  <a:srgbClr val="797A7D"/>
                </a:solidFill>
                <a:latin typeface="Cambria"/>
                <a:cs typeface="Cambria"/>
              </a:rPr>
              <a:t> </a:t>
            </a:r>
            <a:r>
              <a:rPr sz="3000" spc="-155" dirty="0">
                <a:solidFill>
                  <a:srgbClr val="FFFFFF"/>
                </a:solidFill>
                <a:latin typeface="Verdana"/>
                <a:cs typeface="Verdana"/>
              </a:rPr>
              <a:t>Un</a:t>
            </a:r>
            <a:r>
              <a:rPr sz="3000" spc="-2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155" dirty="0">
                <a:solidFill>
                  <a:srgbClr val="FFFFFF"/>
                </a:solidFill>
                <a:latin typeface="Verdana"/>
                <a:cs typeface="Verdana"/>
              </a:rPr>
              <a:t>g</a:t>
            </a:r>
            <a:r>
              <a:rPr sz="3000" spc="140" dirty="0">
                <a:solidFill>
                  <a:srgbClr val="FFFFFF"/>
                </a:solidFill>
                <a:latin typeface="Verdana"/>
                <a:cs typeface="Verdana"/>
              </a:rPr>
              <a:t>é</a:t>
            </a:r>
            <a:r>
              <a:rPr sz="3000" spc="-45" dirty="0">
                <a:solidFill>
                  <a:srgbClr val="FFFFFF"/>
                </a:solidFill>
                <a:latin typeface="Verdana"/>
                <a:cs typeface="Verdana"/>
              </a:rPr>
              <a:t>nie</a:t>
            </a:r>
            <a:r>
              <a:rPr sz="3000" spc="-2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380" dirty="0">
                <a:solidFill>
                  <a:srgbClr val="FFFFFF"/>
                </a:solidFill>
                <a:latin typeface="Verdana"/>
                <a:cs typeface="Verdana"/>
              </a:rPr>
              <a:t>c</a:t>
            </a:r>
            <a:r>
              <a:rPr sz="3000" spc="-204" dirty="0">
                <a:solidFill>
                  <a:srgbClr val="FFFFFF"/>
                </a:solidFill>
                <a:latin typeface="Verdana"/>
                <a:cs typeface="Verdana"/>
              </a:rPr>
              <a:t>ivil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400" spc="-260" dirty="0">
                <a:solidFill>
                  <a:srgbClr val="797A7D"/>
                </a:solidFill>
                <a:latin typeface="Cambria"/>
                <a:cs typeface="Cambria"/>
              </a:rPr>
              <a:t>⦿ </a:t>
            </a:r>
            <a:r>
              <a:rPr sz="2400" spc="-175" dirty="0">
                <a:solidFill>
                  <a:srgbClr val="797A7D"/>
                </a:solidFill>
                <a:latin typeface="Cambria"/>
                <a:cs typeface="Cambria"/>
              </a:rPr>
              <a:t> </a:t>
            </a:r>
            <a:r>
              <a:rPr sz="3000" spc="-45" dirty="0">
                <a:solidFill>
                  <a:srgbClr val="FFFFFF"/>
                </a:solidFill>
                <a:latin typeface="Verdana"/>
                <a:cs typeface="Verdana"/>
              </a:rPr>
              <a:t>Une</a:t>
            </a:r>
            <a:r>
              <a:rPr sz="3000" spc="-2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90" dirty="0">
                <a:solidFill>
                  <a:srgbClr val="FFFFFF"/>
                </a:solidFill>
                <a:latin typeface="Verdana"/>
                <a:cs typeface="Verdana"/>
              </a:rPr>
              <a:t>statio</a:t>
            </a:r>
            <a:r>
              <a:rPr sz="3000" spc="-114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r>
              <a:rPr sz="3000" spc="-2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30" dirty="0">
                <a:solidFill>
                  <a:srgbClr val="FFFFFF"/>
                </a:solidFill>
                <a:latin typeface="Verdana"/>
                <a:cs typeface="Verdana"/>
              </a:rPr>
              <a:t>motrice</a:t>
            </a:r>
            <a:endParaRPr sz="30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2924" y="3398266"/>
            <a:ext cx="373761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2400" spc="-265" dirty="0">
                <a:solidFill>
                  <a:srgbClr val="797A7D"/>
                </a:solidFill>
                <a:latin typeface="Cambria"/>
                <a:cs typeface="Cambria"/>
              </a:rPr>
              <a:t>⦿ </a:t>
            </a:r>
            <a:r>
              <a:rPr sz="2400" spc="-175" dirty="0">
                <a:solidFill>
                  <a:srgbClr val="797A7D"/>
                </a:solidFill>
                <a:latin typeface="Cambria"/>
                <a:cs typeface="Cambria"/>
              </a:rPr>
              <a:t> </a:t>
            </a:r>
            <a:r>
              <a:rPr sz="3000" spc="-155" dirty="0">
                <a:solidFill>
                  <a:srgbClr val="FFFFFF"/>
                </a:solidFill>
                <a:latin typeface="Verdana"/>
                <a:cs typeface="Verdana"/>
              </a:rPr>
              <a:t>Un</a:t>
            </a:r>
            <a:r>
              <a:rPr sz="3000" spc="-2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Verdana"/>
                <a:cs typeface="Verdana"/>
              </a:rPr>
              <a:t>contrôle</a:t>
            </a:r>
            <a:r>
              <a:rPr sz="3000" spc="-2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000" spc="60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3000" spc="70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3000" spc="-5" dirty="0">
                <a:solidFill>
                  <a:srgbClr val="FFFFFF"/>
                </a:solidFill>
                <a:latin typeface="Verdana"/>
                <a:cs typeface="Verdana"/>
              </a:rPr>
              <a:t>ant  </a:t>
            </a:r>
            <a:r>
              <a:rPr sz="3000" spc="45" dirty="0">
                <a:solidFill>
                  <a:srgbClr val="FFFFFF"/>
                </a:solidFill>
                <a:latin typeface="Verdana"/>
                <a:cs typeface="Verdana"/>
              </a:rPr>
              <a:t>descente</a:t>
            </a:r>
            <a:endParaRPr sz="3000">
              <a:latin typeface="Verdana"/>
              <a:cs typeface="Verdan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074920" y="0"/>
            <a:ext cx="4069079" cy="6021070"/>
            <a:chOff x="5074920" y="0"/>
            <a:chExt cx="4069079" cy="602107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4920" y="2275332"/>
              <a:ext cx="2870454" cy="374522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00316" y="0"/>
              <a:ext cx="2043683" cy="24124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0704" y="339852"/>
              <a:ext cx="6784085" cy="5463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8491" y="374904"/>
              <a:ext cx="6746646" cy="50990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73267" y="1124711"/>
              <a:ext cx="3563111" cy="47518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205227"/>
              <a:ext cx="5562599" cy="37078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0035" y="478536"/>
              <a:ext cx="6954773" cy="56311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8141" y="514095"/>
              <a:ext cx="6917270" cy="52590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176527"/>
              <a:ext cx="5135879" cy="385114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61916" y="2935223"/>
              <a:ext cx="4482084" cy="29885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37" y="0"/>
            <a:ext cx="9147175" cy="6858000"/>
            <a:chOff x="-1737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196339"/>
              <a:ext cx="6048755" cy="40325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97880" y="1051560"/>
              <a:ext cx="3243833" cy="2519933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65629" y="283209"/>
            <a:ext cx="4125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185" dirty="0">
                <a:solidFill>
                  <a:srgbClr val="BEBEBE"/>
                </a:solidFill>
                <a:latin typeface="Verdana"/>
                <a:cs typeface="Verdana"/>
              </a:rPr>
              <a:t>Un</a:t>
            </a:r>
            <a:r>
              <a:rPr sz="3600" b="0" spc="-254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600" b="0" spc="114" dirty="0">
                <a:solidFill>
                  <a:srgbClr val="BEBEBE"/>
                </a:solidFill>
                <a:latin typeface="Verdana"/>
                <a:cs typeface="Verdana"/>
              </a:rPr>
              <a:t>garage</a:t>
            </a:r>
            <a:r>
              <a:rPr sz="3600" b="0" spc="-265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600" b="0" spc="295" dirty="0">
                <a:solidFill>
                  <a:srgbClr val="BEBEBE"/>
                </a:solidFill>
                <a:latin typeface="Verdana"/>
                <a:cs typeface="Verdana"/>
              </a:rPr>
              <a:t>à</a:t>
            </a:r>
            <a:r>
              <a:rPr sz="3600" b="0" spc="-270" dirty="0">
                <a:solidFill>
                  <a:srgbClr val="BEBEBE"/>
                </a:solidFill>
                <a:latin typeface="Verdana"/>
                <a:cs typeface="Verdana"/>
              </a:rPr>
              <a:t> </a:t>
            </a:r>
            <a:r>
              <a:rPr sz="3600" b="0" spc="-100" dirty="0">
                <a:solidFill>
                  <a:srgbClr val="BEBEBE"/>
                </a:solidFill>
                <a:latin typeface="Verdana"/>
                <a:cs typeface="Verdana"/>
              </a:rPr>
              <a:t>luges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79845" y="3602228"/>
            <a:ext cx="256667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55" dirty="0">
                <a:solidFill>
                  <a:srgbClr val="FFFFFF"/>
                </a:solidFill>
                <a:latin typeface="Verdana"/>
                <a:cs typeface="Verdana"/>
              </a:rPr>
              <a:t>Cyc</a:t>
            </a:r>
            <a:r>
              <a:rPr sz="1800" spc="30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800" spc="13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800" spc="90" dirty="0">
                <a:solidFill>
                  <a:srgbClr val="FFFFFF"/>
                </a:solidFill>
                <a:latin typeface="Verdana"/>
                <a:cs typeface="Verdana"/>
              </a:rPr>
              <a:t>ge</a:t>
            </a:r>
            <a:r>
              <a:rPr sz="18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800" spc="-100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18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75" dirty="0">
                <a:solidFill>
                  <a:srgbClr val="FFFFFF"/>
                </a:solidFill>
                <a:latin typeface="Verdana"/>
                <a:cs typeface="Verdana"/>
              </a:rPr>
              <a:t>décy</a:t>
            </a:r>
            <a:r>
              <a:rPr sz="1800" spc="60" dirty="0">
                <a:solidFill>
                  <a:srgbClr val="FFFFFF"/>
                </a:solidFill>
                <a:latin typeface="Verdana"/>
                <a:cs typeface="Verdana"/>
              </a:rPr>
              <a:t>c</a:t>
            </a:r>
            <a:r>
              <a:rPr sz="1800" spc="3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800" spc="13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800" spc="70" dirty="0">
                <a:solidFill>
                  <a:srgbClr val="FFFFFF"/>
                </a:solidFill>
                <a:latin typeface="Verdana"/>
                <a:cs typeface="Verdana"/>
              </a:rPr>
              <a:t>ge  </a:t>
            </a:r>
            <a:r>
              <a:rPr sz="1800" spc="-20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800" spc="-125" dirty="0">
                <a:solidFill>
                  <a:srgbClr val="FFFFFF"/>
                </a:solidFill>
                <a:latin typeface="Verdana"/>
                <a:cs typeface="Verdana"/>
              </a:rPr>
              <a:t> l</a:t>
            </a:r>
            <a:r>
              <a:rPr sz="1800" spc="45" dirty="0">
                <a:solidFill>
                  <a:srgbClr val="FFFFFF"/>
                </a:solidFill>
                <a:latin typeface="Verdana"/>
                <a:cs typeface="Verdana"/>
              </a:rPr>
              <a:t>ug</a:t>
            </a:r>
            <a:r>
              <a:rPr sz="1800" spc="3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800" spc="-240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8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250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800" spc="-114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1800" spc="-40" dirty="0">
                <a:solidFill>
                  <a:srgbClr val="FFFFFF"/>
                </a:solidFill>
                <a:latin typeface="Verdana"/>
                <a:cs typeface="Verdana"/>
              </a:rPr>
              <a:t>mp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1800" spc="9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8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800" spc="-95" dirty="0">
                <a:solidFill>
                  <a:srgbClr val="FFFFFF"/>
                </a:solidFill>
                <a:latin typeface="Verdana"/>
                <a:cs typeface="Verdana"/>
              </a:rPr>
              <a:t>t  </a:t>
            </a:r>
            <a:r>
              <a:rPr sz="1800" spc="15" dirty="0">
                <a:solidFill>
                  <a:srgbClr val="FFFFFF"/>
                </a:solidFill>
                <a:latin typeface="Verdana"/>
                <a:cs typeface="Verdana"/>
              </a:rPr>
              <a:t>rapide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par </a:t>
            </a:r>
            <a:r>
              <a:rPr sz="1800" spc="40" dirty="0">
                <a:solidFill>
                  <a:srgbClr val="FFFFFF"/>
                </a:solidFill>
                <a:latin typeface="Verdana"/>
                <a:cs typeface="Verdana"/>
              </a:rPr>
              <a:t>palan </a:t>
            </a:r>
            <a:r>
              <a:rPr sz="1800" spc="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65" dirty="0">
                <a:solidFill>
                  <a:srgbClr val="FFFFFF"/>
                </a:solidFill>
                <a:latin typeface="Verdana"/>
                <a:cs typeface="Verdana"/>
              </a:rPr>
              <a:t>motorisé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</TotalTime>
  <Words>223</Words>
  <Application>Microsoft Office PowerPoint</Application>
  <PresentationFormat>Affichage à l'écran (4:3)</PresentationFormat>
  <Paragraphs>38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Calibri</vt:lpstr>
      <vt:lpstr>Cambria</vt:lpstr>
      <vt:lpstr>Tahoma</vt:lpstr>
      <vt:lpstr>Verdana</vt:lpstr>
      <vt:lpstr>Office Theme</vt:lpstr>
      <vt:lpstr>Présentation générale d’une installation de luge sur rails</vt:lpstr>
      <vt:lpstr>Vue d’ensemble d’une installation</vt:lpstr>
      <vt:lpstr>Présentation PowerPoint</vt:lpstr>
      <vt:lpstr>Présentation PowerPoint</vt:lpstr>
      <vt:lpstr>⦿  Un génie civil</vt:lpstr>
      <vt:lpstr>Présentation PowerPoint</vt:lpstr>
      <vt:lpstr>Présentation PowerPoint</vt:lpstr>
      <vt:lpstr>Présentation PowerPoint</vt:lpstr>
      <vt:lpstr>Un garage à luges</vt:lpstr>
      <vt:lpstr>Présentation PowerPoint</vt:lpstr>
      <vt:lpstr>Présentation PowerPoint</vt:lpstr>
      <vt:lpstr>Présentation PowerPoint</vt:lpstr>
      <vt:lpstr>2ème partie: le projet de Super Besse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Lisa</dc:creator>
  <cp:lastModifiedBy>V G</cp:lastModifiedBy>
  <cp:revision>3</cp:revision>
  <cp:lastPrinted>2022-03-11T07:25:32Z</cp:lastPrinted>
  <dcterms:created xsi:type="dcterms:W3CDTF">2022-03-09T08:56:17Z</dcterms:created>
  <dcterms:modified xsi:type="dcterms:W3CDTF">2022-03-11T15:32:38Z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2021-11-26T00:00:00Z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2022-03-09T00:00:00Z</vt:filetime>
  </property>
</Properties>
</file>