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52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F64B-9344-4B9F-9CA3-E46FE3CD7F05}" type="datetimeFigureOut">
              <a:rPr lang="fr-FR" smtClean="0"/>
              <a:pPr/>
              <a:t>05/12/2012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3273-73EB-498D-9BF7-1DA848D857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F64B-9344-4B9F-9CA3-E46FE3CD7F05}" type="datetimeFigureOut">
              <a:rPr lang="fr-FR" smtClean="0"/>
              <a:pPr/>
              <a:t>05/12/2012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3273-73EB-498D-9BF7-1DA848D857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F64B-9344-4B9F-9CA3-E46FE3CD7F05}" type="datetimeFigureOut">
              <a:rPr lang="fr-FR" smtClean="0"/>
              <a:pPr/>
              <a:t>05/12/2012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3273-73EB-498D-9BF7-1DA848D857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F64B-9344-4B9F-9CA3-E46FE3CD7F05}" type="datetimeFigureOut">
              <a:rPr lang="fr-FR" smtClean="0"/>
              <a:pPr/>
              <a:t>05/12/2012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3273-73EB-498D-9BF7-1DA848D857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F64B-9344-4B9F-9CA3-E46FE3CD7F05}" type="datetimeFigureOut">
              <a:rPr lang="fr-FR" smtClean="0"/>
              <a:pPr/>
              <a:t>05/12/2012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3273-73EB-498D-9BF7-1DA848D857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F64B-9344-4B9F-9CA3-E46FE3CD7F05}" type="datetimeFigureOut">
              <a:rPr lang="fr-FR" smtClean="0"/>
              <a:pPr/>
              <a:t>05/12/2012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3273-73EB-498D-9BF7-1DA848D857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F64B-9344-4B9F-9CA3-E46FE3CD7F05}" type="datetimeFigureOut">
              <a:rPr lang="fr-FR" smtClean="0"/>
              <a:pPr/>
              <a:t>05/12/2012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3273-73EB-498D-9BF7-1DA848D857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F64B-9344-4B9F-9CA3-E46FE3CD7F05}" type="datetimeFigureOut">
              <a:rPr lang="fr-FR" smtClean="0"/>
              <a:pPr/>
              <a:t>05/12/2012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3273-73EB-498D-9BF7-1DA848D857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F64B-9344-4B9F-9CA3-E46FE3CD7F05}" type="datetimeFigureOut">
              <a:rPr lang="fr-FR" smtClean="0"/>
              <a:pPr/>
              <a:t>05/12/2012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3273-73EB-498D-9BF7-1DA848D857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F64B-9344-4B9F-9CA3-E46FE3CD7F05}" type="datetimeFigureOut">
              <a:rPr lang="fr-FR" smtClean="0"/>
              <a:pPr/>
              <a:t>05/12/2012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3273-73EB-498D-9BF7-1DA848D857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F64B-9344-4B9F-9CA3-E46FE3CD7F05}" type="datetimeFigureOut">
              <a:rPr lang="fr-FR" smtClean="0"/>
              <a:pPr/>
              <a:t>05/12/2012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3273-73EB-498D-9BF7-1DA848D857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0F64B-9344-4B9F-9CA3-E46FE3CD7F05}" type="datetimeFigureOut">
              <a:rPr lang="fr-FR" smtClean="0"/>
              <a:pPr/>
              <a:t>05/12/2012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73273-73EB-498D-9BF7-1DA848D857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fr-FR" sz="1400" dirty="0" smtClean="0"/>
              <a:t>Carte IGN</a:t>
            </a:r>
            <a:endParaRPr lang="fr-FR" sz="1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836712"/>
            <a:ext cx="6825629" cy="539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fr-FR" sz="1400" dirty="0" err="1" smtClean="0"/>
              <a:t>Zoum</a:t>
            </a:r>
            <a:r>
              <a:rPr lang="fr-FR" sz="1400" dirty="0" smtClean="0"/>
              <a:t> cadastre</a:t>
            </a:r>
            <a:endParaRPr lang="fr-FR" sz="1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7427667" cy="5886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fr-FR" sz="1400" dirty="0" smtClean="0"/>
              <a:t>Photos aérienne</a:t>
            </a:r>
            <a:endParaRPr lang="fr-FR" sz="1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764704"/>
            <a:ext cx="7155376" cy="5068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fr-FR" sz="1600" dirty="0" smtClean="0"/>
              <a:t>Parcelle cadastrale</a:t>
            </a:r>
            <a:endParaRPr lang="fr-FR" sz="16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764704"/>
            <a:ext cx="758861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fr-FR" sz="1400" dirty="0" smtClean="0"/>
              <a:t>Photos aérienne</a:t>
            </a:r>
            <a:endParaRPr lang="fr-FR" sz="1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836712"/>
            <a:ext cx="7272630" cy="519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fr-FR" sz="1400" dirty="0" smtClean="0"/>
              <a:t>Surface a défricher</a:t>
            </a:r>
            <a:endParaRPr lang="fr-FR" sz="14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8635403" cy="5783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</Words>
  <Application>Microsoft Office PowerPoint</Application>
  <PresentationFormat>Affichage à l'écran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Thème Office</vt:lpstr>
      <vt:lpstr>Carte IGN</vt:lpstr>
      <vt:lpstr>Zoum cadastre</vt:lpstr>
      <vt:lpstr>Photos aérienne</vt:lpstr>
      <vt:lpstr>Parcelle cadastrale</vt:lpstr>
      <vt:lpstr>Photos aérienne</vt:lpstr>
      <vt:lpstr>Surface a défricher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Carte IGN</dc:title>
  <dc:creator>yann</dc:creator>
  <cp:lastModifiedBy>yann</cp:lastModifiedBy>
  <cp:revision>1</cp:revision>
  <dcterms:created xsi:type="dcterms:W3CDTF">2012-12-05T13:03:52Z</dcterms:created>
  <dcterms:modified xsi:type="dcterms:W3CDTF">2012-12-05T13:09:57Z</dcterms:modified>
</cp:coreProperties>
</file>