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>
        <p:scale>
          <a:sx n="80" d="100"/>
          <a:sy n="8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FFE88-985E-4152-A45E-DE809680BE08}" type="datetimeFigureOut">
              <a:rPr lang="fr-FR" smtClean="0"/>
              <a:t>27/03/2013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53C2E-6AE2-4B6E-917F-4A457E2367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31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53C2E-6AE2-4B6E-917F-4A457E2367A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400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6D003-EC43-4E99-BF63-E85C80A9F9CD}" type="datetimeFigureOut">
              <a:rPr lang="fr-FR" smtClean="0"/>
              <a:pPr/>
              <a:t>27/03/2013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75A3F-C44F-406C-A57C-2BC9B1CEDFB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S:\Parcs Solaires\02. DEVELOPPEMENT\Rhône-Alpes\07-Ardèche\07 - SAINT-MONTAN-Quart en réserve-1240\05. Etudes Réglementaires - dossier vert\3. Photos\2 Photos pour Visite Technique\à proximité\en limite de site\IMG_3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" y="3436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mquarantel\Desktop\DRAGA\Cas par cas DRAGA\Saint-Montan\ORTHH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"/>
          <a:stretch/>
        </p:blipFill>
        <p:spPr bwMode="auto">
          <a:xfrm>
            <a:off x="2078182" y="1844824"/>
            <a:ext cx="4820748" cy="325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S:\Parcs Solaires\02. DEVELOPPEMENT\Rhône-Alpes\07-Ardèche\07 - SAINT-MONTAN-Quart en réserve-1240\05. Etudes Réglementaires - dossier vert\3. Photos\2 Photos pour Visite Technique\Sur site\IMG_30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7" y="2368667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S:\Parcs Solaires\02. DEVELOPPEMENT\Rhône-Alpes\07-Ardèche\07 - SAINT-MONTAN-Quart en réserve-1240\05. Etudes Réglementaires - dossier vert\3. Photos\2 Photos pour Visite Technique\Sur site\IMG_30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" y="4676364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S:\Parcs Solaires\02. DEVELOPPEMENT\Rhône-Alpes\07-Ardèche\07 - SAINT-MONTAN-Quart en réserve-1240\05. Etudes Réglementaires - dossier vert\3. Photos\2 Photos pour Visite Technique\Sur site\IMG_303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431" y="46894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:\Parcs Solaires\02. DEVELOPPEMENT\Rhône-Alpes\07-Ardèche\07 - SAINT-MONTAN-Quart en réserve-1240\05. Etudes Réglementaires - dossier vert\3. Photos\2 Photos pour Visite Technique\Sur site\IMG_303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98" y="3436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S:\Parcs Solaires\02. DEVELOPPEMENT\Rhône-Alpes\07-Ardèche\07 - SAINT-MONTAN-Quart en réserve-1240\05. Etudes Réglementaires - dossier vert\3. Photos\2 Photos pour Visite Technique\Sur site\IMG_302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92" y="468939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:\Parcs Solaires\02. DEVELOPPEMENT\Rhône-Alpes\07-Ardèche\07 - SAINT-MONTAN-Quart en réserve-1240\05. Etudes Réglementaires - dossier vert\3. Photos\2 Photos pour Visite Technique\Sur site\IMG_302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68667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7" name="Connecteur droit avec flèche 86"/>
          <p:cNvCxnSpPr/>
          <p:nvPr/>
        </p:nvCxnSpPr>
        <p:spPr>
          <a:xfrm flipH="1" flipV="1">
            <a:off x="4245510" y="3552862"/>
            <a:ext cx="308921" cy="113653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2919617" y="3473313"/>
            <a:ext cx="1004311" cy="1216087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 flipV="1">
            <a:off x="5652120" y="3695080"/>
            <a:ext cx="661014" cy="99432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4554431" y="2194369"/>
            <a:ext cx="25667" cy="87459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2942539" y="1959257"/>
            <a:ext cx="479233" cy="1397735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V="1">
            <a:off x="2915816" y="3356992"/>
            <a:ext cx="733441" cy="7212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>
            <a:off x="5652120" y="3429120"/>
            <a:ext cx="576064" cy="247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H="1">
            <a:off x="4067944" y="2177119"/>
            <a:ext cx="2160241" cy="89184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ZoneTexte 137"/>
          <p:cNvSpPr txBox="1"/>
          <p:nvPr/>
        </p:nvSpPr>
        <p:spPr>
          <a:xfrm>
            <a:off x="3147789" y="1852223"/>
            <a:ext cx="2351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Piste au nord du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35816" y="4220890"/>
            <a:ext cx="230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Vég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étation sur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2012  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35816" y="6522189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Végétation sur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6286798" y="420134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Citerne 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6228184" y="1879243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Végétation sur site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juin 2012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114431" y="6550223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Végétation sur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228184" y="6538608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Végétation sur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33" name="Picture 9" descr="S:\Parcs Solaires\02. DEVELOPPEMENT\Rhône-Alpes\07-Ardèche\07 - SAINT-MONTAN-Quart en réserve-1240\05. Etudes Réglementaires - dossier vert\3. Photos\2 Photos pour Visite Technique\à proximité\en limite de site\IMG_302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92" y="34369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41129" y="1885773"/>
            <a:ext cx="2411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Piste à l’ouest du site </a:t>
            </a:r>
            <a:r>
              <a:rPr lang="fr-FR" sz="1400" b="1" dirty="0" smtClean="0">
                <a:solidFill>
                  <a:schemeClr val="bg1"/>
                </a:solidFill>
                <a:latin typeface="Arial Narrow" pitchFamily="34" charset="0"/>
              </a:rPr>
              <a:t>juin </a:t>
            </a:r>
            <a:r>
              <a:rPr lang="fr-FR" sz="1400" b="1" dirty="0">
                <a:solidFill>
                  <a:schemeClr val="bg1"/>
                </a:solidFill>
                <a:latin typeface="Arial Narrow" pitchFamily="34" charset="0"/>
              </a:rPr>
              <a:t>2012 </a:t>
            </a:r>
            <a:endParaRPr lang="fr-FR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6212086" y="1910021"/>
            <a:ext cx="2786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 Narrow" pitchFamily="34" charset="0"/>
              </a:rPr>
              <a:t>Empierrement en bordure du site </a:t>
            </a:r>
            <a:r>
              <a:rPr lang="fr-FR" sz="1200" b="1" dirty="0" smtClean="0">
                <a:latin typeface="Arial Narrow" pitchFamily="34" charset="0"/>
              </a:rPr>
              <a:t>juin </a:t>
            </a:r>
            <a:r>
              <a:rPr lang="fr-FR" sz="1200" b="1" dirty="0">
                <a:latin typeface="Arial Narrow" pitchFamily="34" charset="0"/>
              </a:rPr>
              <a:t>2012 </a:t>
            </a:r>
            <a:endParaRPr lang="fr-FR" sz="1200" b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50</Words>
  <Application>Microsoft Office PowerPoint</Application>
  <PresentationFormat>Affichage à l'écran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Marion Quarantel</dc:creator>
  <cp:lastModifiedBy>Marion Quarantel</cp:lastModifiedBy>
  <cp:revision>53</cp:revision>
  <cp:lastPrinted>2013-03-27T12:32:25Z</cp:lastPrinted>
  <dcterms:created xsi:type="dcterms:W3CDTF">2011-04-13T08:04:05Z</dcterms:created>
  <dcterms:modified xsi:type="dcterms:W3CDTF">2013-03-27T13:53:14Z</dcterms:modified>
</cp:coreProperties>
</file>