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3" autoAdjust="0"/>
    <p:restoredTop sz="94660"/>
  </p:normalViewPr>
  <p:slideViewPr>
    <p:cSldViewPr snapToGrid="0">
      <p:cViewPr varScale="1">
        <p:scale>
          <a:sx n="87" d="100"/>
          <a:sy n="87" d="100"/>
        </p:scale>
        <p:origin x="76" y="2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phaele Carteron" userId="d1bb846c3331c618" providerId="LiveId" clId="{168EBA40-35C7-459B-B396-C00D1AA0CCD2}"/>
    <pc:docChg chg="custSel addSld modSld">
      <pc:chgData name="Raphaele Carteron" userId="d1bb846c3331c618" providerId="LiveId" clId="{168EBA40-35C7-459B-B396-C00D1AA0CCD2}" dt="2021-01-26T18:45:16.183" v="82" actId="14100"/>
      <pc:docMkLst>
        <pc:docMk/>
      </pc:docMkLst>
      <pc:sldChg chg="addSp delSp modSp mod">
        <pc:chgData name="Raphaele Carteron" userId="d1bb846c3331c618" providerId="LiveId" clId="{168EBA40-35C7-459B-B396-C00D1AA0CCD2}" dt="2021-01-26T18:42:54.392" v="33"/>
        <pc:sldMkLst>
          <pc:docMk/>
          <pc:sldMk cId="1943698207" sldId="257"/>
        </pc:sldMkLst>
        <pc:spChg chg="mod">
          <ac:chgData name="Raphaele Carteron" userId="d1bb846c3331c618" providerId="LiveId" clId="{168EBA40-35C7-459B-B396-C00D1AA0CCD2}" dt="2021-01-26T18:42:37.124" v="25" actId="1037"/>
          <ac:spMkLst>
            <pc:docMk/>
            <pc:sldMk cId="1943698207" sldId="257"/>
            <ac:spMk id="2" creationId="{C92E731C-43DB-41AF-94A9-8BC4900AEBC1}"/>
          </ac:spMkLst>
        </pc:spChg>
        <pc:spChg chg="add del mod">
          <ac:chgData name="Raphaele Carteron" userId="d1bb846c3331c618" providerId="LiveId" clId="{168EBA40-35C7-459B-B396-C00D1AA0CCD2}" dt="2021-01-26T18:42:48.305" v="31"/>
          <ac:spMkLst>
            <pc:docMk/>
            <pc:sldMk cId="1943698207" sldId="257"/>
            <ac:spMk id="17" creationId="{5B19ADF1-09EA-4D2F-A60F-261AB6BD6CCE}"/>
          </ac:spMkLst>
        </pc:spChg>
        <pc:spChg chg="add del mod">
          <ac:chgData name="Raphaele Carteron" userId="d1bb846c3331c618" providerId="LiveId" clId="{168EBA40-35C7-459B-B396-C00D1AA0CCD2}" dt="2021-01-26T18:42:48.305" v="31"/>
          <ac:spMkLst>
            <pc:docMk/>
            <pc:sldMk cId="1943698207" sldId="257"/>
            <ac:spMk id="21" creationId="{30C5AF91-83B5-4329-828F-D753D160663B}"/>
          </ac:spMkLst>
        </pc:spChg>
        <pc:spChg chg="add del mod">
          <ac:chgData name="Raphaele Carteron" userId="d1bb846c3331c618" providerId="LiveId" clId="{168EBA40-35C7-459B-B396-C00D1AA0CCD2}" dt="2021-01-26T18:42:48.024" v="30"/>
          <ac:spMkLst>
            <pc:docMk/>
            <pc:sldMk cId="1943698207" sldId="257"/>
            <ac:spMk id="22" creationId="{D2AA55E4-E930-4127-B0CA-3B66FAC95F43}"/>
          </ac:spMkLst>
        </pc:spChg>
        <pc:spChg chg="add del mod">
          <ac:chgData name="Raphaele Carteron" userId="d1bb846c3331c618" providerId="LiveId" clId="{168EBA40-35C7-459B-B396-C00D1AA0CCD2}" dt="2021-01-26T18:42:48.024" v="30"/>
          <ac:spMkLst>
            <pc:docMk/>
            <pc:sldMk cId="1943698207" sldId="257"/>
            <ac:spMk id="23" creationId="{95F2E8E5-BF13-4CB4-876C-4E15EA94AD13}"/>
          </ac:spMkLst>
        </pc:spChg>
        <pc:spChg chg="add del mod">
          <ac:chgData name="Raphaele Carteron" userId="d1bb846c3331c618" providerId="LiveId" clId="{168EBA40-35C7-459B-B396-C00D1AA0CCD2}" dt="2021-01-26T18:42:47.677" v="29"/>
          <ac:spMkLst>
            <pc:docMk/>
            <pc:sldMk cId="1943698207" sldId="257"/>
            <ac:spMk id="24" creationId="{7E379CD4-B1C4-4D1C-BE63-225740ECA708}"/>
          </ac:spMkLst>
        </pc:spChg>
        <pc:spChg chg="add del mod">
          <ac:chgData name="Raphaele Carteron" userId="d1bb846c3331c618" providerId="LiveId" clId="{168EBA40-35C7-459B-B396-C00D1AA0CCD2}" dt="2021-01-26T18:42:47.677" v="29"/>
          <ac:spMkLst>
            <pc:docMk/>
            <pc:sldMk cId="1943698207" sldId="257"/>
            <ac:spMk id="25" creationId="{BF68A9A3-6204-40D6-99EA-63453DFAFD96}"/>
          </ac:spMkLst>
        </pc:spChg>
        <pc:spChg chg="add del mod">
          <ac:chgData name="Raphaele Carteron" userId="d1bb846c3331c618" providerId="LiveId" clId="{168EBA40-35C7-459B-B396-C00D1AA0CCD2}" dt="2021-01-26T18:42:54.392" v="33"/>
          <ac:spMkLst>
            <pc:docMk/>
            <pc:sldMk cId="1943698207" sldId="257"/>
            <ac:spMk id="26" creationId="{EEEBEA43-D8BA-4957-8F53-E19243C3299B}"/>
          </ac:spMkLst>
        </pc:spChg>
        <pc:spChg chg="add del mod">
          <ac:chgData name="Raphaele Carteron" userId="d1bb846c3331c618" providerId="LiveId" clId="{168EBA40-35C7-459B-B396-C00D1AA0CCD2}" dt="2021-01-26T18:42:54.392" v="33"/>
          <ac:spMkLst>
            <pc:docMk/>
            <pc:sldMk cId="1943698207" sldId="257"/>
            <ac:spMk id="27" creationId="{E8F0BAA4-F060-4D7C-834D-C1CF7A5FC81C}"/>
          </ac:spMkLst>
        </pc:spChg>
        <pc:spChg chg="mod">
          <ac:chgData name="Raphaele Carteron" userId="d1bb846c3331c618" providerId="LiveId" clId="{168EBA40-35C7-459B-B396-C00D1AA0CCD2}" dt="2021-01-26T18:42:37.124" v="25" actId="1037"/>
          <ac:spMkLst>
            <pc:docMk/>
            <pc:sldMk cId="1943698207" sldId="257"/>
            <ac:spMk id="40" creationId="{C4E50CC8-36B3-473A-A070-6A70A8079747}"/>
          </ac:spMkLst>
        </pc:spChg>
        <pc:grpChg chg="del mod">
          <ac:chgData name="Raphaele Carteron" userId="d1bb846c3331c618" providerId="LiveId" clId="{168EBA40-35C7-459B-B396-C00D1AA0CCD2}" dt="2021-01-26T18:42:23.894" v="1" actId="478"/>
          <ac:grpSpMkLst>
            <pc:docMk/>
            <pc:sldMk cId="1943698207" sldId="257"/>
            <ac:grpSpMk id="39" creationId="{85CADFAB-23CC-41EE-A4C3-756D44668824}"/>
          </ac:grpSpMkLst>
        </pc:grpChg>
        <pc:picChg chg="add mod">
          <ac:chgData name="Raphaele Carteron" userId="d1bb846c3331c618" providerId="LiveId" clId="{168EBA40-35C7-459B-B396-C00D1AA0CCD2}" dt="2021-01-26T18:42:28.982" v="3" actId="1076"/>
          <ac:picMkLst>
            <pc:docMk/>
            <pc:sldMk cId="1943698207" sldId="257"/>
            <ac:picMk id="4" creationId="{E0D5AB61-A745-4276-A21B-B69445589117}"/>
          </ac:picMkLst>
        </pc:picChg>
      </pc:sldChg>
      <pc:sldChg chg="addSp delSp modSp add mod">
        <pc:chgData name="Raphaele Carteron" userId="d1bb846c3331c618" providerId="LiveId" clId="{168EBA40-35C7-459B-B396-C00D1AA0CCD2}" dt="2021-01-26T18:45:16.183" v="82" actId="14100"/>
        <pc:sldMkLst>
          <pc:docMk/>
          <pc:sldMk cId="2317901459" sldId="259"/>
        </pc:sldMkLst>
        <pc:spChg chg="del">
          <ac:chgData name="Raphaele Carteron" userId="d1bb846c3331c618" providerId="LiveId" clId="{168EBA40-35C7-459B-B396-C00D1AA0CCD2}" dt="2021-01-26T18:43:08.177" v="35" actId="478"/>
          <ac:spMkLst>
            <pc:docMk/>
            <pc:sldMk cId="2317901459" sldId="259"/>
            <ac:spMk id="2" creationId="{C92E731C-43DB-41AF-94A9-8BC4900AEBC1}"/>
          </ac:spMkLst>
        </pc:spChg>
        <pc:spChg chg="add mod">
          <ac:chgData name="Raphaele Carteron" userId="d1bb846c3331c618" providerId="LiveId" clId="{168EBA40-35C7-459B-B396-C00D1AA0CCD2}" dt="2021-01-26T18:44:39.113" v="70" actId="1076"/>
          <ac:spMkLst>
            <pc:docMk/>
            <pc:sldMk cId="2317901459" sldId="259"/>
            <ac:spMk id="6" creationId="{8BD1CF57-CF1A-432A-AAED-B75F8173507B}"/>
          </ac:spMkLst>
        </pc:spChg>
        <pc:spChg chg="add mod">
          <ac:chgData name="Raphaele Carteron" userId="d1bb846c3331c618" providerId="LiveId" clId="{168EBA40-35C7-459B-B396-C00D1AA0CCD2}" dt="2021-01-26T18:44:48.089" v="79" actId="20577"/>
          <ac:spMkLst>
            <pc:docMk/>
            <pc:sldMk cId="2317901459" sldId="259"/>
            <ac:spMk id="9" creationId="{7DC3EDEA-6A5A-4970-84CC-2C21EF3A42AC}"/>
          </ac:spMkLst>
        </pc:spChg>
        <pc:spChg chg="del">
          <ac:chgData name="Raphaele Carteron" userId="d1bb846c3331c618" providerId="LiveId" clId="{168EBA40-35C7-459B-B396-C00D1AA0CCD2}" dt="2021-01-26T18:43:08.177" v="35" actId="478"/>
          <ac:spMkLst>
            <pc:docMk/>
            <pc:sldMk cId="2317901459" sldId="259"/>
            <ac:spMk id="40" creationId="{C4E50CC8-36B3-473A-A070-6A70A8079747}"/>
          </ac:spMkLst>
        </pc:spChg>
        <pc:picChg chg="del">
          <ac:chgData name="Raphaele Carteron" userId="d1bb846c3331c618" providerId="LiveId" clId="{168EBA40-35C7-459B-B396-C00D1AA0CCD2}" dt="2021-01-26T18:43:08.177" v="35" actId="478"/>
          <ac:picMkLst>
            <pc:docMk/>
            <pc:sldMk cId="2317901459" sldId="259"/>
            <ac:picMk id="4" creationId="{E0D5AB61-A745-4276-A21B-B69445589117}"/>
          </ac:picMkLst>
        </pc:picChg>
        <pc:picChg chg="add mod">
          <ac:chgData name="Raphaele Carteron" userId="d1bb846c3331c618" providerId="LiveId" clId="{168EBA40-35C7-459B-B396-C00D1AA0CCD2}" dt="2021-01-26T18:44:07.756" v="38" actId="1076"/>
          <ac:picMkLst>
            <pc:docMk/>
            <pc:sldMk cId="2317901459" sldId="259"/>
            <ac:picMk id="5" creationId="{91BB9D25-EDEB-412C-9F72-D7837E7206A1}"/>
          </ac:picMkLst>
        </pc:picChg>
        <pc:picChg chg="del">
          <ac:chgData name="Raphaele Carteron" userId="d1bb846c3331c618" providerId="LiveId" clId="{168EBA40-35C7-459B-B396-C00D1AA0CCD2}" dt="2021-01-26T18:43:08.177" v="35" actId="478"/>
          <ac:picMkLst>
            <pc:docMk/>
            <pc:sldMk cId="2317901459" sldId="259"/>
            <ac:picMk id="8" creationId="{47149EB4-5F7D-4DD3-8971-249C4222CFD5}"/>
          </ac:picMkLst>
        </pc:picChg>
        <pc:cxnChg chg="add">
          <ac:chgData name="Raphaele Carteron" userId="d1bb846c3331c618" providerId="LiveId" clId="{168EBA40-35C7-459B-B396-C00D1AA0CCD2}" dt="2021-01-26T18:44:56.251" v="80" actId="11529"/>
          <ac:cxnSpMkLst>
            <pc:docMk/>
            <pc:sldMk cId="2317901459" sldId="259"/>
            <ac:cxnSpMk id="10" creationId="{1D87AE33-65DE-45E7-8472-2EBE1241A81B}"/>
          </ac:cxnSpMkLst>
        </pc:cxnChg>
        <pc:cxnChg chg="add mod">
          <ac:chgData name="Raphaele Carteron" userId="d1bb846c3331c618" providerId="LiveId" clId="{168EBA40-35C7-459B-B396-C00D1AA0CCD2}" dt="2021-01-26T18:45:16.183" v="82" actId="14100"/>
          <ac:cxnSpMkLst>
            <pc:docMk/>
            <pc:sldMk cId="2317901459" sldId="259"/>
            <ac:cxnSpMk id="12" creationId="{62E75A45-C14B-44E4-9360-73537890F301}"/>
          </ac:cxnSpMkLst>
        </pc:cxnChg>
      </pc:sldChg>
    </pc:docChg>
  </pc:docChgLst>
  <pc:docChgLst>
    <pc:chgData name="Raphaele Carteron" userId="d1bb846c3331c618" providerId="LiveId" clId="{799D757A-ADDD-42CD-90B8-C1C62F8A931C}"/>
    <pc:docChg chg="custSel addSld delSld modSld">
      <pc:chgData name="Raphaele Carteron" userId="d1bb846c3331c618" providerId="LiveId" clId="{799D757A-ADDD-42CD-90B8-C1C62F8A931C}" dt="2021-01-26T18:54:35.058" v="17" actId="404"/>
      <pc:docMkLst>
        <pc:docMk/>
      </pc:docMkLst>
      <pc:sldChg chg="addSp modSp add del mod">
        <pc:chgData name="Raphaele Carteron" userId="d1bb846c3331c618" providerId="LiveId" clId="{799D757A-ADDD-42CD-90B8-C1C62F8A931C}" dt="2021-01-26T18:54:35.058" v="17" actId="404"/>
        <pc:sldMkLst>
          <pc:docMk/>
          <pc:sldMk cId="1943698207" sldId="257"/>
        </pc:sldMkLst>
        <pc:spChg chg="add">
          <ac:chgData name="Raphaele Carteron" userId="d1bb846c3331c618" providerId="LiveId" clId="{799D757A-ADDD-42CD-90B8-C1C62F8A931C}" dt="2021-01-26T18:54:20.295" v="3" actId="11529"/>
          <ac:spMkLst>
            <pc:docMk/>
            <pc:sldMk cId="1943698207" sldId="257"/>
            <ac:spMk id="2" creationId="{74F57DB3-489C-4AFF-BDAA-D01FBBB20D0A}"/>
          </ac:spMkLst>
        </pc:spChg>
        <pc:spChg chg="add mod">
          <ac:chgData name="Raphaele Carteron" userId="d1bb846c3331c618" providerId="LiveId" clId="{799D757A-ADDD-42CD-90B8-C1C62F8A931C}" dt="2021-01-26T18:54:35.058" v="17" actId="404"/>
          <ac:spMkLst>
            <pc:docMk/>
            <pc:sldMk cId="1943698207" sldId="257"/>
            <ac:spMk id="3" creationId="{8982543E-734F-48ED-9041-71B793173962}"/>
          </ac:spMkLst>
        </pc:spChg>
      </pc:sldChg>
      <pc:sldChg chg="del">
        <pc:chgData name="Raphaele Carteron" userId="d1bb846c3331c618" providerId="LiveId" clId="{799D757A-ADDD-42CD-90B8-C1C62F8A931C}" dt="2021-01-26T18:50:11.532" v="1" actId="47"/>
        <pc:sldMkLst>
          <pc:docMk/>
          <pc:sldMk cId="1491214381" sldId="25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561A56-5B63-4315-A0B5-1CA8F67678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153974B-87BC-47FF-A1BE-37F5E9A9C7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6185253-8A6D-40D0-B19C-79D933E5A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A722-3222-4301-8A85-8F780EDEB734}" type="datetimeFigureOut">
              <a:rPr lang="fr-FR" smtClean="0"/>
              <a:t>26/01/2021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99DD628-0C7C-48D5-A7E9-E01C729F7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B0FF1A0-7B8F-4B99-B7B0-3A11B4805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550BD-53DF-4DDB-82C9-2ED74950DB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1373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8033C9-4D35-4BBD-A987-ACE1F74AA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84772C2-2799-4FA2-A78C-705F36B596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A1910F5-E735-44DC-87BB-1092FBBC2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A722-3222-4301-8A85-8F780EDEB734}" type="datetimeFigureOut">
              <a:rPr lang="fr-FR" smtClean="0"/>
              <a:t>26/01/2021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4BD588-FF32-4D9E-8165-E4CC6842A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ED7719-624F-4B88-AD30-1F0346897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550BD-53DF-4DDB-82C9-2ED74950DB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8909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3F00DAB-4589-4F10-BBE7-14ABD39996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8FDF36F-ABA8-482D-9EA8-B03CA27CDF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887537-65A1-4A4C-BB7A-21265A1EB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A722-3222-4301-8A85-8F780EDEB734}" type="datetimeFigureOut">
              <a:rPr lang="fr-FR" smtClean="0"/>
              <a:t>26/01/2021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2E907D-9A3B-4465-AA63-45E1108F4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75EA85A-F70C-40A8-B54F-A8A468BAD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550BD-53DF-4DDB-82C9-2ED74950DB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388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7ADE00-4E87-4DFD-A2BC-98BDF6965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64EFE0-5433-4361-A4C4-F1DEBB912D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7475AC-B575-40C0-8B26-80DC6B842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A722-3222-4301-8A85-8F780EDEB734}" type="datetimeFigureOut">
              <a:rPr lang="fr-FR" smtClean="0"/>
              <a:t>26/01/2021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1B6AE2-4AFF-48B0-8A7A-5B74E0985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888E7D-5057-4508-8232-C264D1520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550BD-53DF-4DDB-82C9-2ED74950DB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2063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EFD7F9-A372-4DFD-B4C1-DEAA5C5FB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926E604-AD73-4C45-863C-88B6BF9131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1F8FE2-6D6C-409C-8FCB-E865F8C4C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A722-3222-4301-8A85-8F780EDEB734}" type="datetimeFigureOut">
              <a:rPr lang="fr-FR" smtClean="0"/>
              <a:t>26/01/2021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A8D6CC8-66CE-4D92-9928-5DD41288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D7EEDB9-4AC7-4C00-9836-1EB60729F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550BD-53DF-4DDB-82C9-2ED74950DB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1860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94703A-81D3-4076-B42C-20B0BAF90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6AB530F-4704-46A4-96D9-8AFF4C35D3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2CFEC0D-5790-41AF-920B-1DA203C023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1B46EF0-0801-4004-BCB9-91B560C22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A722-3222-4301-8A85-8F780EDEB734}" type="datetimeFigureOut">
              <a:rPr lang="fr-FR" smtClean="0"/>
              <a:t>26/01/2021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2CC272F-805E-4155-A97F-C60C6A76C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B084EDA-FA1C-4FC8-A816-34CF92ED3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550BD-53DF-4DDB-82C9-2ED74950DB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8403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1CB8E1-14B8-44E9-A6BC-F6F088F55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E775B4E-8EFE-4BC8-92BD-BB7220D09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ED770E3-BD57-4286-8D72-407FDA5957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E534D20-C59C-4EE7-811B-1EE1EBE984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6CD9184-6E29-4C1F-84A7-5978319C76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D2CB958-B5A4-4353-BB55-C2B176B30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A722-3222-4301-8A85-8F780EDEB734}" type="datetimeFigureOut">
              <a:rPr lang="fr-FR" smtClean="0"/>
              <a:t>26/01/2021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30E5225-D7F4-4661-B4F5-AF6942528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3442DD6-6D30-4ADF-89DE-3AB7DFF4A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550BD-53DF-4DDB-82C9-2ED74950DB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4884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2E45FD-9D24-474F-9177-2E435E5DD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D50669B-2814-44D4-BE9B-A1306B715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A722-3222-4301-8A85-8F780EDEB734}" type="datetimeFigureOut">
              <a:rPr lang="fr-FR" smtClean="0"/>
              <a:t>26/01/2021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C739C0B-76FE-4286-9D42-CBADC4336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BB0AA4F-CA9C-4BAD-A8C0-28DED3F2C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550BD-53DF-4DDB-82C9-2ED74950DB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274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9AEC203-621B-4F08-8989-34C19FAD6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A722-3222-4301-8A85-8F780EDEB734}" type="datetimeFigureOut">
              <a:rPr lang="fr-FR" smtClean="0"/>
              <a:t>26/01/2021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CB560F2-26D8-4DF8-8EAB-8A7F73FA7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703A802-0919-4233-A256-7C4CF4F9A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550BD-53DF-4DDB-82C9-2ED74950DB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8196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C4F693-F3B7-4C7C-A9DA-C1CEE3745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56048B-309C-4B84-B748-87A43F2906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78FA863-0C80-4422-91FA-F763AE52D0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E4AD06A-CCA5-4516-B7E3-2C29E05D3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A722-3222-4301-8A85-8F780EDEB734}" type="datetimeFigureOut">
              <a:rPr lang="fr-FR" smtClean="0"/>
              <a:t>26/01/2021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355E8B-5C8B-45C5-BA44-0C39A6442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2592528-631D-4A61-A139-9F408CE77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550BD-53DF-4DDB-82C9-2ED74950DB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4764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9E7409-D90B-4FC0-A814-90A4E91CC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2D725CB-C8F1-4C15-B3D5-FE7003C38B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F599788-D2F2-491E-B2CE-15B3DCB240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665F9BF-F403-41BD-8ECA-D8E414E14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A722-3222-4301-8A85-8F780EDEB734}" type="datetimeFigureOut">
              <a:rPr lang="fr-FR" smtClean="0"/>
              <a:t>26/01/2021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D6FC749-D448-4B6E-B5F1-38694EAE5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C4EF768-2DC3-42E0-AFDC-42842422B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550BD-53DF-4DDB-82C9-2ED74950DB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4707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858553D-3F4D-4FC2-8229-106E3D47E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4CCB7B-42C7-4758-9133-3C2A32D902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3CE10AC-271D-4458-AFC6-6376E9DCB9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FA722-3222-4301-8A85-8F780EDEB734}" type="datetimeFigureOut">
              <a:rPr lang="fr-FR" smtClean="0"/>
              <a:t>26/01/2021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960085E-1397-4224-B1BA-01B3B7514C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86F3D2-5218-46CC-9DC8-4C20296711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550BD-53DF-4DDB-82C9-2ED74950DB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6019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1BB9D25-EDEB-412C-9F72-D7837E7206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7146" y="0"/>
            <a:ext cx="9678725" cy="68580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BD1CF57-CF1A-432A-AAED-B75F8173507B}"/>
              </a:ext>
            </a:extLst>
          </p:cNvPr>
          <p:cNvSpPr txBox="1"/>
          <p:nvPr/>
        </p:nvSpPr>
        <p:spPr>
          <a:xfrm>
            <a:off x="386129" y="3290500"/>
            <a:ext cx="18507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Chemin forestier existant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DC3EDEA-6A5A-4970-84CC-2C21EF3A42AC}"/>
              </a:ext>
            </a:extLst>
          </p:cNvPr>
          <p:cNvSpPr txBox="1"/>
          <p:nvPr/>
        </p:nvSpPr>
        <p:spPr>
          <a:xfrm>
            <a:off x="386129" y="3954964"/>
            <a:ext cx="18507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Chemin forestier à créer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1D87AE33-65DE-45E7-8472-2EBE1241A81B}"/>
              </a:ext>
            </a:extLst>
          </p:cNvPr>
          <p:cNvCxnSpPr>
            <a:stCxn id="6" idx="3"/>
          </p:cNvCxnSpPr>
          <p:nvPr/>
        </p:nvCxnSpPr>
        <p:spPr>
          <a:xfrm>
            <a:off x="2236875" y="3429000"/>
            <a:ext cx="3344623" cy="740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62E75A45-C14B-44E4-9360-73537890F301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2236875" y="4093464"/>
            <a:ext cx="3520187" cy="3322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7901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E0D5AB61-A745-4276-A21B-B694455891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6754" y="1297994"/>
            <a:ext cx="5235245" cy="480752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C44FA05-89B7-4C92-87DF-A1E2A4B3FE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523" y="1415059"/>
            <a:ext cx="5349620" cy="4433290"/>
          </a:xfrm>
          <a:prstGeom prst="rect">
            <a:avLst/>
          </a:prstGeom>
        </p:spPr>
      </p:pic>
      <p:sp>
        <p:nvSpPr>
          <p:cNvPr id="2" name="Flèche : droite 1">
            <a:extLst>
              <a:ext uri="{FF2B5EF4-FFF2-40B4-BE49-F238E27FC236}">
                <a16:creationId xmlns:a16="http://schemas.microsoft.com/office/drawing/2014/main" id="{74F57DB3-489C-4AFF-BDAA-D01FBBB20D0A}"/>
              </a:ext>
            </a:extLst>
          </p:cNvPr>
          <p:cNvSpPr/>
          <p:nvPr/>
        </p:nvSpPr>
        <p:spPr>
          <a:xfrm>
            <a:off x="5581498" y="3350362"/>
            <a:ext cx="1104595" cy="5852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982543E-734F-48ED-9041-71B793173962}"/>
              </a:ext>
            </a:extLst>
          </p:cNvPr>
          <p:cNvSpPr/>
          <p:nvPr/>
        </p:nvSpPr>
        <p:spPr>
          <a:xfrm>
            <a:off x="5581498" y="2596896"/>
            <a:ext cx="1104595" cy="512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/>
              <a:t>Parcelle 4a</a:t>
            </a:r>
          </a:p>
        </p:txBody>
      </p:sp>
    </p:spTree>
    <p:extLst>
      <p:ext uri="{BB962C8B-B14F-4D97-AF65-F5344CB8AC3E}">
        <p14:creationId xmlns:p14="http://schemas.microsoft.com/office/powerpoint/2010/main" val="19436982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9</Words>
  <Application>Microsoft Office PowerPoint</Application>
  <PresentationFormat>Grand écran</PresentationFormat>
  <Paragraphs>3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Raphaele Carteron</dc:creator>
  <cp:lastModifiedBy>Raphaele Carteron</cp:lastModifiedBy>
  <cp:revision>5</cp:revision>
  <dcterms:created xsi:type="dcterms:W3CDTF">2021-01-10T15:20:15Z</dcterms:created>
  <dcterms:modified xsi:type="dcterms:W3CDTF">2021-01-26T18:54:45Z</dcterms:modified>
</cp:coreProperties>
</file>