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87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42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44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08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386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92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76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71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5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52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28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84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CBA2C-365C-41A9-AC88-2B3A653B313D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54EB0-5824-465D-BD07-FA87765DC7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92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27623"/>
            <a:ext cx="8576675" cy="535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916238" y="243609"/>
            <a:ext cx="3384550" cy="63341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Plan de situation </a:t>
            </a:r>
          </a:p>
          <a:p>
            <a:pPr algn="ctr">
              <a:spcBef>
                <a:spcPct val="50000"/>
              </a:spcBef>
            </a:pPr>
            <a:r>
              <a:rPr lang="fr-FR" altLang="fr-FR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la zone prévue en défrichement</a:t>
            </a:r>
          </a:p>
        </p:txBody>
      </p:sp>
      <p:sp>
        <p:nvSpPr>
          <p:cNvPr id="4" name="Forme libre 3"/>
          <p:cNvSpPr/>
          <p:nvPr/>
        </p:nvSpPr>
        <p:spPr>
          <a:xfrm>
            <a:off x="4324350" y="2500313"/>
            <a:ext cx="557213" cy="533400"/>
          </a:xfrm>
          <a:custGeom>
            <a:avLst/>
            <a:gdLst>
              <a:gd name="connsiteX0" fmla="*/ 557213 w 557213"/>
              <a:gd name="connsiteY0" fmla="*/ 157162 h 533400"/>
              <a:gd name="connsiteX1" fmla="*/ 533400 w 557213"/>
              <a:gd name="connsiteY1" fmla="*/ 85725 h 533400"/>
              <a:gd name="connsiteX2" fmla="*/ 457200 w 557213"/>
              <a:gd name="connsiteY2" fmla="*/ 52387 h 533400"/>
              <a:gd name="connsiteX3" fmla="*/ 361950 w 557213"/>
              <a:gd name="connsiteY3" fmla="*/ 109537 h 533400"/>
              <a:gd name="connsiteX4" fmla="*/ 333375 w 557213"/>
              <a:gd name="connsiteY4" fmla="*/ 61912 h 533400"/>
              <a:gd name="connsiteX5" fmla="*/ 295275 w 557213"/>
              <a:gd name="connsiteY5" fmla="*/ 0 h 533400"/>
              <a:gd name="connsiteX6" fmla="*/ 152400 w 557213"/>
              <a:gd name="connsiteY6" fmla="*/ 80962 h 533400"/>
              <a:gd name="connsiteX7" fmla="*/ 0 w 557213"/>
              <a:gd name="connsiteY7" fmla="*/ 271462 h 533400"/>
              <a:gd name="connsiteX8" fmla="*/ 33338 w 557213"/>
              <a:gd name="connsiteY8" fmla="*/ 390525 h 533400"/>
              <a:gd name="connsiteX9" fmla="*/ 147638 w 557213"/>
              <a:gd name="connsiteY9" fmla="*/ 490537 h 533400"/>
              <a:gd name="connsiteX10" fmla="*/ 323850 w 557213"/>
              <a:gd name="connsiteY10" fmla="*/ 533400 h 533400"/>
              <a:gd name="connsiteX11" fmla="*/ 395288 w 557213"/>
              <a:gd name="connsiteY11" fmla="*/ 485775 h 533400"/>
              <a:gd name="connsiteX12" fmla="*/ 400050 w 557213"/>
              <a:gd name="connsiteY12" fmla="*/ 442912 h 533400"/>
              <a:gd name="connsiteX13" fmla="*/ 381000 w 557213"/>
              <a:gd name="connsiteY13" fmla="*/ 381000 h 533400"/>
              <a:gd name="connsiteX14" fmla="*/ 309563 w 557213"/>
              <a:gd name="connsiteY14" fmla="*/ 304800 h 533400"/>
              <a:gd name="connsiteX15" fmla="*/ 400050 w 557213"/>
              <a:gd name="connsiteY15" fmla="*/ 147637 h 533400"/>
              <a:gd name="connsiteX16" fmla="*/ 481013 w 557213"/>
              <a:gd name="connsiteY16" fmla="*/ 171450 h 533400"/>
              <a:gd name="connsiteX17" fmla="*/ 557213 w 557213"/>
              <a:gd name="connsiteY17" fmla="*/ 157162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7213" h="533400">
                <a:moveTo>
                  <a:pt x="557213" y="157162"/>
                </a:moveTo>
                <a:lnTo>
                  <a:pt x="533400" y="85725"/>
                </a:lnTo>
                <a:lnTo>
                  <a:pt x="457200" y="52387"/>
                </a:lnTo>
                <a:lnTo>
                  <a:pt x="361950" y="109537"/>
                </a:lnTo>
                <a:lnTo>
                  <a:pt x="333375" y="61912"/>
                </a:lnTo>
                <a:lnTo>
                  <a:pt x="295275" y="0"/>
                </a:lnTo>
                <a:lnTo>
                  <a:pt x="152400" y="80962"/>
                </a:lnTo>
                <a:lnTo>
                  <a:pt x="0" y="271462"/>
                </a:lnTo>
                <a:lnTo>
                  <a:pt x="33338" y="390525"/>
                </a:lnTo>
                <a:lnTo>
                  <a:pt x="147638" y="490537"/>
                </a:lnTo>
                <a:lnTo>
                  <a:pt x="323850" y="533400"/>
                </a:lnTo>
                <a:lnTo>
                  <a:pt x="395288" y="485775"/>
                </a:lnTo>
                <a:lnTo>
                  <a:pt x="400050" y="442912"/>
                </a:lnTo>
                <a:lnTo>
                  <a:pt x="381000" y="381000"/>
                </a:lnTo>
                <a:lnTo>
                  <a:pt x="309563" y="304800"/>
                </a:lnTo>
                <a:lnTo>
                  <a:pt x="400050" y="147637"/>
                </a:lnTo>
                <a:lnTo>
                  <a:pt x="481013" y="171450"/>
                </a:lnTo>
                <a:lnTo>
                  <a:pt x="557213" y="157162"/>
                </a:lnTo>
                <a:close/>
              </a:path>
            </a:pathLst>
          </a:custGeom>
          <a:pattFill prst="lgCheck">
            <a:fgClr>
              <a:srgbClr val="00CC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1520" y="6021388"/>
            <a:ext cx="1728788" cy="27463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Echelle 1/25 000</a:t>
            </a:r>
            <a:r>
              <a:rPr lang="fr-FR" altLang="fr-FR" sz="12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ème</a:t>
            </a: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4067175" y="6092825"/>
            <a:ext cx="433388" cy="288925"/>
          </a:xfrm>
          <a:prstGeom prst="rect">
            <a:avLst/>
          </a:prstGeom>
          <a:pattFill prst="lgCheck">
            <a:fgClr>
              <a:srgbClr val="00FF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4643438" y="6092825"/>
            <a:ext cx="15843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 b="1" dirty="0"/>
              <a:t>Zone à défricher</a:t>
            </a:r>
          </a:p>
        </p:txBody>
      </p:sp>
    </p:spTree>
    <p:extLst>
      <p:ext uri="{BB962C8B-B14F-4D97-AF65-F5344CB8AC3E}">
        <p14:creationId xmlns:p14="http://schemas.microsoft.com/office/powerpoint/2010/main" val="11975894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Lafarge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Fauchadour, Jean-Christophe</dc:creator>
  <cp:lastModifiedBy>Fauchadour, Jean-Christophe</cp:lastModifiedBy>
  <cp:revision>1</cp:revision>
  <dcterms:created xsi:type="dcterms:W3CDTF">2015-04-02T15:58:22Z</dcterms:created>
  <dcterms:modified xsi:type="dcterms:W3CDTF">2015-04-02T16:07:41Z</dcterms:modified>
</cp:coreProperties>
</file>