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6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4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9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66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1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5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2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1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41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07C59-28A7-4AD3-9F84-EC7989FACAC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50E2-04D8-4401-96CF-92C79C47D7D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3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09550"/>
            <a:ext cx="9286875" cy="64389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600" y="209550"/>
            <a:ext cx="287789" cy="417931"/>
          </a:xfrm>
          <a:prstGeom prst="rect">
            <a:avLst/>
          </a:prstGeom>
        </p:spPr>
      </p:pic>
      <p:sp>
        <p:nvSpPr>
          <p:cNvPr id="9" name="Plus 8"/>
          <p:cNvSpPr/>
          <p:nvPr/>
        </p:nvSpPr>
        <p:spPr>
          <a:xfrm>
            <a:off x="6909757" y="3062376"/>
            <a:ext cx="258792" cy="288985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us 9"/>
          <p:cNvSpPr/>
          <p:nvPr/>
        </p:nvSpPr>
        <p:spPr>
          <a:xfrm>
            <a:off x="6633711" y="2904223"/>
            <a:ext cx="258792" cy="288985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6581951" y="2578021"/>
            <a:ext cx="534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039150" y="2864049"/>
            <a:ext cx="534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P4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5754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SOCOTEC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LAPALUS</dc:creator>
  <cp:lastModifiedBy>Antoine LAPALUS</cp:lastModifiedBy>
  <cp:revision>1</cp:revision>
  <dcterms:created xsi:type="dcterms:W3CDTF">2020-05-25T07:03:12Z</dcterms:created>
  <dcterms:modified xsi:type="dcterms:W3CDTF">2020-05-25T07:04:19Z</dcterms:modified>
</cp:coreProperties>
</file>